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">
            <a:extLst>
              <a:ext uri="{FF2B5EF4-FFF2-40B4-BE49-F238E27FC236}">
                <a16:creationId xmlns:a16="http://schemas.microsoft.com/office/drawing/2014/main" id="{47D91A7A-FC87-4686-B398-AA68BAAC75AB}"/>
              </a:ext>
            </a:extLst>
          </p:cNvPr>
          <p:cNvSpPr>
            <a:spLocks/>
          </p:cNvSpPr>
          <p:nvPr/>
        </p:nvSpPr>
        <p:spPr bwMode="auto">
          <a:xfrm>
            <a:off x="2763183" y="863715"/>
            <a:ext cx="708521" cy="1611480"/>
          </a:xfrm>
          <a:custGeom>
            <a:avLst/>
            <a:gdLst>
              <a:gd name="T0" fmla="*/ 33 w 481"/>
              <a:gd name="T1" fmla="*/ 133 h 1094"/>
              <a:gd name="T2" fmla="*/ 47 w 481"/>
              <a:gd name="T3" fmla="*/ 149 h 1094"/>
              <a:gd name="T4" fmla="*/ 58 w 481"/>
              <a:gd name="T5" fmla="*/ 156 h 1094"/>
              <a:gd name="T6" fmla="*/ 28 w 481"/>
              <a:gd name="T7" fmla="*/ 170 h 1094"/>
              <a:gd name="T8" fmla="*/ 2 w 481"/>
              <a:gd name="T9" fmla="*/ 256 h 1094"/>
              <a:gd name="T10" fmla="*/ 13 w 481"/>
              <a:gd name="T11" fmla="*/ 476 h 1094"/>
              <a:gd name="T12" fmla="*/ 6 w 481"/>
              <a:gd name="T13" fmla="*/ 512 h 1094"/>
              <a:gd name="T14" fmla="*/ 33 w 481"/>
              <a:gd name="T15" fmla="*/ 674 h 1094"/>
              <a:gd name="T16" fmla="*/ 4 w 481"/>
              <a:gd name="T17" fmla="*/ 718 h 1094"/>
              <a:gd name="T18" fmla="*/ 32 w 481"/>
              <a:gd name="T19" fmla="*/ 728 h 1094"/>
              <a:gd name="T20" fmla="*/ 80 w 481"/>
              <a:gd name="T21" fmla="*/ 796 h 1094"/>
              <a:gd name="T22" fmla="*/ 118 w 481"/>
              <a:gd name="T23" fmla="*/ 873 h 1094"/>
              <a:gd name="T24" fmla="*/ 131 w 481"/>
              <a:gd name="T25" fmla="*/ 917 h 1094"/>
              <a:gd name="T26" fmla="*/ 116 w 481"/>
              <a:gd name="T27" fmla="*/ 1005 h 1094"/>
              <a:gd name="T28" fmla="*/ 99 w 481"/>
              <a:gd name="T29" fmla="*/ 1040 h 1094"/>
              <a:gd name="T30" fmla="*/ 89 w 481"/>
              <a:gd name="T31" fmla="*/ 1089 h 1094"/>
              <a:gd name="T32" fmla="*/ 148 w 481"/>
              <a:gd name="T33" fmla="*/ 1092 h 1094"/>
              <a:gd name="T34" fmla="*/ 159 w 481"/>
              <a:gd name="T35" fmla="*/ 1074 h 1094"/>
              <a:gd name="T36" fmla="*/ 165 w 481"/>
              <a:gd name="T37" fmla="*/ 1008 h 1094"/>
              <a:gd name="T38" fmla="*/ 232 w 481"/>
              <a:gd name="T39" fmla="*/ 953 h 1094"/>
              <a:gd name="T40" fmla="*/ 242 w 481"/>
              <a:gd name="T41" fmla="*/ 972 h 1094"/>
              <a:gd name="T42" fmla="*/ 304 w 481"/>
              <a:gd name="T43" fmla="*/ 1056 h 1094"/>
              <a:gd name="T44" fmla="*/ 330 w 481"/>
              <a:gd name="T45" fmla="*/ 1047 h 1094"/>
              <a:gd name="T46" fmla="*/ 324 w 481"/>
              <a:gd name="T47" fmla="*/ 986 h 1094"/>
              <a:gd name="T48" fmla="*/ 296 w 481"/>
              <a:gd name="T49" fmla="*/ 957 h 1094"/>
              <a:gd name="T50" fmla="*/ 273 w 481"/>
              <a:gd name="T51" fmla="*/ 893 h 1094"/>
              <a:gd name="T52" fmla="*/ 238 w 481"/>
              <a:gd name="T53" fmla="*/ 878 h 1094"/>
              <a:gd name="T54" fmla="*/ 222 w 481"/>
              <a:gd name="T55" fmla="*/ 818 h 1094"/>
              <a:gd name="T56" fmla="*/ 219 w 481"/>
              <a:gd name="T57" fmla="*/ 791 h 1094"/>
              <a:gd name="T58" fmla="*/ 228 w 481"/>
              <a:gd name="T59" fmla="*/ 753 h 1094"/>
              <a:gd name="T60" fmla="*/ 243 w 481"/>
              <a:gd name="T61" fmla="*/ 670 h 1094"/>
              <a:gd name="T62" fmla="*/ 237 w 481"/>
              <a:gd name="T63" fmla="*/ 529 h 1094"/>
              <a:gd name="T64" fmla="*/ 297 w 481"/>
              <a:gd name="T65" fmla="*/ 492 h 1094"/>
              <a:gd name="T66" fmla="*/ 328 w 481"/>
              <a:gd name="T67" fmla="*/ 459 h 1094"/>
              <a:gd name="T68" fmla="*/ 322 w 481"/>
              <a:gd name="T69" fmla="*/ 440 h 1094"/>
              <a:gd name="T70" fmla="*/ 282 w 481"/>
              <a:gd name="T71" fmla="*/ 433 h 1094"/>
              <a:gd name="T72" fmla="*/ 255 w 481"/>
              <a:gd name="T73" fmla="*/ 429 h 1094"/>
              <a:gd name="T74" fmla="*/ 199 w 481"/>
              <a:gd name="T75" fmla="*/ 305 h 1094"/>
              <a:gd name="T76" fmla="*/ 291 w 481"/>
              <a:gd name="T77" fmla="*/ 249 h 1094"/>
              <a:gd name="T78" fmla="*/ 362 w 481"/>
              <a:gd name="T79" fmla="*/ 235 h 1094"/>
              <a:gd name="T80" fmla="*/ 412 w 481"/>
              <a:gd name="T81" fmla="*/ 255 h 1094"/>
              <a:gd name="T82" fmla="*/ 402 w 481"/>
              <a:gd name="T83" fmla="*/ 231 h 1094"/>
              <a:gd name="T84" fmla="*/ 445 w 481"/>
              <a:gd name="T85" fmla="*/ 212 h 1094"/>
              <a:gd name="T86" fmla="*/ 475 w 481"/>
              <a:gd name="T87" fmla="*/ 225 h 1094"/>
              <a:gd name="T88" fmla="*/ 468 w 481"/>
              <a:gd name="T89" fmla="*/ 202 h 1094"/>
              <a:gd name="T90" fmla="*/ 459 w 481"/>
              <a:gd name="T91" fmla="*/ 193 h 1094"/>
              <a:gd name="T92" fmla="*/ 457 w 481"/>
              <a:gd name="T93" fmla="*/ 179 h 1094"/>
              <a:gd name="T94" fmla="*/ 418 w 481"/>
              <a:gd name="T95" fmla="*/ 189 h 1094"/>
              <a:gd name="T96" fmla="*/ 367 w 481"/>
              <a:gd name="T97" fmla="*/ 186 h 1094"/>
              <a:gd name="T98" fmla="*/ 327 w 481"/>
              <a:gd name="T99" fmla="*/ 199 h 1094"/>
              <a:gd name="T100" fmla="*/ 148 w 481"/>
              <a:gd name="T101" fmla="*/ 192 h 1094"/>
              <a:gd name="T102" fmla="*/ 162 w 481"/>
              <a:gd name="T103" fmla="*/ 133 h 1094"/>
              <a:gd name="T104" fmla="*/ 163 w 481"/>
              <a:gd name="T105" fmla="*/ 74 h 1094"/>
              <a:gd name="T106" fmla="*/ 148 w 481"/>
              <a:gd name="T107" fmla="*/ 28 h 1094"/>
              <a:gd name="T108" fmla="*/ 111 w 481"/>
              <a:gd name="T109" fmla="*/ 1 h 1094"/>
              <a:gd name="T110" fmla="*/ 56 w 481"/>
              <a:gd name="T111" fmla="*/ 12 h 1094"/>
              <a:gd name="T112" fmla="*/ 28 w 481"/>
              <a:gd name="T113" fmla="*/ 55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1" h="1094">
                <a:moveTo>
                  <a:pt x="30" y="88"/>
                </a:moveTo>
                <a:lnTo>
                  <a:pt x="30" y="88"/>
                </a:lnTo>
                <a:lnTo>
                  <a:pt x="28" y="96"/>
                </a:lnTo>
                <a:lnTo>
                  <a:pt x="28" y="105"/>
                </a:lnTo>
                <a:lnTo>
                  <a:pt x="30" y="119"/>
                </a:lnTo>
                <a:lnTo>
                  <a:pt x="30" y="119"/>
                </a:lnTo>
                <a:lnTo>
                  <a:pt x="33" y="133"/>
                </a:lnTo>
                <a:lnTo>
                  <a:pt x="37" y="144"/>
                </a:lnTo>
                <a:lnTo>
                  <a:pt x="40" y="149"/>
                </a:lnTo>
                <a:lnTo>
                  <a:pt x="43" y="150"/>
                </a:lnTo>
                <a:lnTo>
                  <a:pt x="44" y="151"/>
                </a:lnTo>
                <a:lnTo>
                  <a:pt x="44" y="151"/>
                </a:lnTo>
                <a:lnTo>
                  <a:pt x="46" y="150"/>
                </a:lnTo>
                <a:lnTo>
                  <a:pt x="47" y="149"/>
                </a:lnTo>
                <a:lnTo>
                  <a:pt x="48" y="147"/>
                </a:lnTo>
                <a:lnTo>
                  <a:pt x="50" y="147"/>
                </a:lnTo>
                <a:lnTo>
                  <a:pt x="50" y="147"/>
                </a:lnTo>
                <a:lnTo>
                  <a:pt x="54" y="149"/>
                </a:lnTo>
                <a:lnTo>
                  <a:pt x="58" y="149"/>
                </a:lnTo>
                <a:lnTo>
                  <a:pt x="58" y="156"/>
                </a:lnTo>
                <a:lnTo>
                  <a:pt x="58" y="156"/>
                </a:lnTo>
                <a:lnTo>
                  <a:pt x="56" y="156"/>
                </a:lnTo>
                <a:lnTo>
                  <a:pt x="50" y="157"/>
                </a:lnTo>
                <a:lnTo>
                  <a:pt x="45" y="158"/>
                </a:lnTo>
                <a:lnTo>
                  <a:pt x="40" y="160"/>
                </a:lnTo>
                <a:lnTo>
                  <a:pt x="34" y="164"/>
                </a:lnTo>
                <a:lnTo>
                  <a:pt x="28" y="170"/>
                </a:lnTo>
                <a:lnTo>
                  <a:pt x="28" y="170"/>
                </a:lnTo>
                <a:lnTo>
                  <a:pt x="24" y="178"/>
                </a:lnTo>
                <a:lnTo>
                  <a:pt x="18" y="189"/>
                </a:lnTo>
                <a:lnTo>
                  <a:pt x="13" y="200"/>
                </a:lnTo>
                <a:lnTo>
                  <a:pt x="10" y="213"/>
                </a:lnTo>
                <a:lnTo>
                  <a:pt x="4" y="237"/>
                </a:lnTo>
                <a:lnTo>
                  <a:pt x="2" y="248"/>
                </a:lnTo>
                <a:lnTo>
                  <a:pt x="2" y="256"/>
                </a:lnTo>
                <a:lnTo>
                  <a:pt x="2" y="256"/>
                </a:lnTo>
                <a:lnTo>
                  <a:pt x="4" y="297"/>
                </a:lnTo>
                <a:lnTo>
                  <a:pt x="8" y="369"/>
                </a:lnTo>
                <a:lnTo>
                  <a:pt x="12" y="440"/>
                </a:lnTo>
                <a:lnTo>
                  <a:pt x="13" y="465"/>
                </a:lnTo>
                <a:lnTo>
                  <a:pt x="13" y="476"/>
                </a:lnTo>
                <a:lnTo>
                  <a:pt x="13" y="476"/>
                </a:lnTo>
                <a:lnTo>
                  <a:pt x="12" y="483"/>
                </a:lnTo>
                <a:lnTo>
                  <a:pt x="13" y="488"/>
                </a:lnTo>
                <a:lnTo>
                  <a:pt x="13" y="492"/>
                </a:lnTo>
                <a:lnTo>
                  <a:pt x="11" y="498"/>
                </a:lnTo>
                <a:lnTo>
                  <a:pt x="11" y="498"/>
                </a:lnTo>
                <a:lnTo>
                  <a:pt x="7" y="505"/>
                </a:lnTo>
                <a:lnTo>
                  <a:pt x="6" y="512"/>
                </a:lnTo>
                <a:lnTo>
                  <a:pt x="5" y="519"/>
                </a:lnTo>
                <a:lnTo>
                  <a:pt x="5" y="527"/>
                </a:lnTo>
                <a:lnTo>
                  <a:pt x="5" y="527"/>
                </a:lnTo>
                <a:lnTo>
                  <a:pt x="7" y="546"/>
                </a:lnTo>
                <a:lnTo>
                  <a:pt x="14" y="582"/>
                </a:lnTo>
                <a:lnTo>
                  <a:pt x="24" y="628"/>
                </a:lnTo>
                <a:lnTo>
                  <a:pt x="33" y="674"/>
                </a:lnTo>
                <a:lnTo>
                  <a:pt x="4" y="700"/>
                </a:lnTo>
                <a:lnTo>
                  <a:pt x="4" y="700"/>
                </a:lnTo>
                <a:lnTo>
                  <a:pt x="1" y="703"/>
                </a:lnTo>
                <a:lnTo>
                  <a:pt x="0" y="706"/>
                </a:lnTo>
                <a:lnTo>
                  <a:pt x="0" y="711"/>
                </a:lnTo>
                <a:lnTo>
                  <a:pt x="0" y="711"/>
                </a:lnTo>
                <a:lnTo>
                  <a:pt x="4" y="718"/>
                </a:lnTo>
                <a:lnTo>
                  <a:pt x="10" y="725"/>
                </a:lnTo>
                <a:lnTo>
                  <a:pt x="13" y="729"/>
                </a:lnTo>
                <a:lnTo>
                  <a:pt x="17" y="731"/>
                </a:lnTo>
                <a:lnTo>
                  <a:pt x="21" y="732"/>
                </a:lnTo>
                <a:lnTo>
                  <a:pt x="26" y="732"/>
                </a:lnTo>
                <a:lnTo>
                  <a:pt x="26" y="732"/>
                </a:lnTo>
                <a:lnTo>
                  <a:pt x="32" y="728"/>
                </a:lnTo>
                <a:lnTo>
                  <a:pt x="45" y="717"/>
                </a:lnTo>
                <a:lnTo>
                  <a:pt x="45" y="717"/>
                </a:lnTo>
                <a:lnTo>
                  <a:pt x="47" y="724"/>
                </a:lnTo>
                <a:lnTo>
                  <a:pt x="47" y="724"/>
                </a:lnTo>
                <a:lnTo>
                  <a:pt x="53" y="739"/>
                </a:lnTo>
                <a:lnTo>
                  <a:pt x="61" y="757"/>
                </a:lnTo>
                <a:lnTo>
                  <a:pt x="80" y="796"/>
                </a:lnTo>
                <a:lnTo>
                  <a:pt x="97" y="829"/>
                </a:lnTo>
                <a:lnTo>
                  <a:pt x="104" y="844"/>
                </a:lnTo>
                <a:lnTo>
                  <a:pt x="104" y="844"/>
                </a:lnTo>
                <a:lnTo>
                  <a:pt x="106" y="850"/>
                </a:lnTo>
                <a:lnTo>
                  <a:pt x="109" y="858"/>
                </a:lnTo>
                <a:lnTo>
                  <a:pt x="113" y="867"/>
                </a:lnTo>
                <a:lnTo>
                  <a:pt x="118" y="873"/>
                </a:lnTo>
                <a:lnTo>
                  <a:pt x="118" y="873"/>
                </a:lnTo>
                <a:lnTo>
                  <a:pt x="126" y="881"/>
                </a:lnTo>
                <a:lnTo>
                  <a:pt x="130" y="886"/>
                </a:lnTo>
                <a:lnTo>
                  <a:pt x="130" y="886"/>
                </a:lnTo>
                <a:lnTo>
                  <a:pt x="131" y="895"/>
                </a:lnTo>
                <a:lnTo>
                  <a:pt x="131" y="917"/>
                </a:lnTo>
                <a:lnTo>
                  <a:pt x="131" y="917"/>
                </a:lnTo>
                <a:lnTo>
                  <a:pt x="131" y="935"/>
                </a:lnTo>
                <a:lnTo>
                  <a:pt x="129" y="953"/>
                </a:lnTo>
                <a:lnTo>
                  <a:pt x="124" y="982"/>
                </a:lnTo>
                <a:lnTo>
                  <a:pt x="124" y="982"/>
                </a:lnTo>
                <a:lnTo>
                  <a:pt x="122" y="992"/>
                </a:lnTo>
                <a:lnTo>
                  <a:pt x="119" y="998"/>
                </a:lnTo>
                <a:lnTo>
                  <a:pt x="116" y="1005"/>
                </a:lnTo>
                <a:lnTo>
                  <a:pt x="116" y="1005"/>
                </a:lnTo>
                <a:lnTo>
                  <a:pt x="111" y="1010"/>
                </a:lnTo>
                <a:lnTo>
                  <a:pt x="109" y="1015"/>
                </a:lnTo>
                <a:lnTo>
                  <a:pt x="107" y="1019"/>
                </a:lnTo>
                <a:lnTo>
                  <a:pt x="107" y="1019"/>
                </a:lnTo>
                <a:lnTo>
                  <a:pt x="105" y="1027"/>
                </a:lnTo>
                <a:lnTo>
                  <a:pt x="99" y="1040"/>
                </a:lnTo>
                <a:lnTo>
                  <a:pt x="92" y="1054"/>
                </a:lnTo>
                <a:lnTo>
                  <a:pt x="87" y="1065"/>
                </a:lnTo>
                <a:lnTo>
                  <a:pt x="87" y="1065"/>
                </a:lnTo>
                <a:lnTo>
                  <a:pt x="86" y="1073"/>
                </a:lnTo>
                <a:lnTo>
                  <a:pt x="86" y="1080"/>
                </a:lnTo>
                <a:lnTo>
                  <a:pt x="87" y="1085"/>
                </a:lnTo>
                <a:lnTo>
                  <a:pt x="89" y="1089"/>
                </a:lnTo>
                <a:lnTo>
                  <a:pt x="89" y="1089"/>
                </a:lnTo>
                <a:lnTo>
                  <a:pt x="92" y="1091"/>
                </a:lnTo>
                <a:lnTo>
                  <a:pt x="98" y="1092"/>
                </a:lnTo>
                <a:lnTo>
                  <a:pt x="117" y="1094"/>
                </a:lnTo>
                <a:lnTo>
                  <a:pt x="136" y="1094"/>
                </a:lnTo>
                <a:lnTo>
                  <a:pt x="143" y="1093"/>
                </a:lnTo>
                <a:lnTo>
                  <a:pt x="148" y="1092"/>
                </a:lnTo>
                <a:lnTo>
                  <a:pt x="148" y="1092"/>
                </a:lnTo>
                <a:lnTo>
                  <a:pt x="153" y="1089"/>
                </a:lnTo>
                <a:lnTo>
                  <a:pt x="158" y="1087"/>
                </a:lnTo>
                <a:lnTo>
                  <a:pt x="160" y="1084"/>
                </a:lnTo>
                <a:lnTo>
                  <a:pt x="160" y="1079"/>
                </a:lnTo>
                <a:lnTo>
                  <a:pt x="160" y="1079"/>
                </a:lnTo>
                <a:lnTo>
                  <a:pt x="159" y="1074"/>
                </a:lnTo>
                <a:lnTo>
                  <a:pt x="157" y="1069"/>
                </a:lnTo>
                <a:lnTo>
                  <a:pt x="156" y="1062"/>
                </a:lnTo>
                <a:lnTo>
                  <a:pt x="156" y="1048"/>
                </a:lnTo>
                <a:lnTo>
                  <a:pt x="156" y="1048"/>
                </a:lnTo>
                <a:lnTo>
                  <a:pt x="158" y="1032"/>
                </a:lnTo>
                <a:lnTo>
                  <a:pt x="160" y="1019"/>
                </a:lnTo>
                <a:lnTo>
                  <a:pt x="165" y="1008"/>
                </a:lnTo>
                <a:lnTo>
                  <a:pt x="162" y="1005"/>
                </a:lnTo>
                <a:lnTo>
                  <a:pt x="196" y="922"/>
                </a:lnTo>
                <a:lnTo>
                  <a:pt x="196" y="922"/>
                </a:lnTo>
                <a:lnTo>
                  <a:pt x="225" y="943"/>
                </a:lnTo>
                <a:lnTo>
                  <a:pt x="225" y="943"/>
                </a:lnTo>
                <a:lnTo>
                  <a:pt x="229" y="947"/>
                </a:lnTo>
                <a:lnTo>
                  <a:pt x="232" y="953"/>
                </a:lnTo>
                <a:lnTo>
                  <a:pt x="236" y="959"/>
                </a:lnTo>
                <a:lnTo>
                  <a:pt x="236" y="959"/>
                </a:lnTo>
                <a:lnTo>
                  <a:pt x="236" y="959"/>
                </a:lnTo>
                <a:lnTo>
                  <a:pt x="235" y="960"/>
                </a:lnTo>
                <a:lnTo>
                  <a:pt x="236" y="963"/>
                </a:lnTo>
                <a:lnTo>
                  <a:pt x="242" y="972"/>
                </a:lnTo>
                <a:lnTo>
                  <a:pt x="242" y="972"/>
                </a:lnTo>
                <a:lnTo>
                  <a:pt x="248" y="980"/>
                </a:lnTo>
                <a:lnTo>
                  <a:pt x="256" y="994"/>
                </a:lnTo>
                <a:lnTo>
                  <a:pt x="267" y="1012"/>
                </a:lnTo>
                <a:lnTo>
                  <a:pt x="280" y="1029"/>
                </a:lnTo>
                <a:lnTo>
                  <a:pt x="291" y="1045"/>
                </a:lnTo>
                <a:lnTo>
                  <a:pt x="298" y="1052"/>
                </a:lnTo>
                <a:lnTo>
                  <a:pt x="304" y="1056"/>
                </a:lnTo>
                <a:lnTo>
                  <a:pt x="310" y="1060"/>
                </a:lnTo>
                <a:lnTo>
                  <a:pt x="315" y="1061"/>
                </a:lnTo>
                <a:lnTo>
                  <a:pt x="320" y="1060"/>
                </a:lnTo>
                <a:lnTo>
                  <a:pt x="324" y="1056"/>
                </a:lnTo>
                <a:lnTo>
                  <a:pt x="324" y="1056"/>
                </a:lnTo>
                <a:lnTo>
                  <a:pt x="328" y="1052"/>
                </a:lnTo>
                <a:lnTo>
                  <a:pt x="330" y="1047"/>
                </a:lnTo>
                <a:lnTo>
                  <a:pt x="333" y="1041"/>
                </a:lnTo>
                <a:lnTo>
                  <a:pt x="334" y="1035"/>
                </a:lnTo>
                <a:lnTo>
                  <a:pt x="335" y="1025"/>
                </a:lnTo>
                <a:lnTo>
                  <a:pt x="334" y="1013"/>
                </a:lnTo>
                <a:lnTo>
                  <a:pt x="332" y="1002"/>
                </a:lnTo>
                <a:lnTo>
                  <a:pt x="328" y="994"/>
                </a:lnTo>
                <a:lnTo>
                  <a:pt x="324" y="986"/>
                </a:lnTo>
                <a:lnTo>
                  <a:pt x="320" y="981"/>
                </a:lnTo>
                <a:lnTo>
                  <a:pt x="320" y="981"/>
                </a:lnTo>
                <a:lnTo>
                  <a:pt x="314" y="975"/>
                </a:lnTo>
                <a:lnTo>
                  <a:pt x="308" y="972"/>
                </a:lnTo>
                <a:lnTo>
                  <a:pt x="302" y="966"/>
                </a:lnTo>
                <a:lnTo>
                  <a:pt x="300" y="962"/>
                </a:lnTo>
                <a:lnTo>
                  <a:pt x="296" y="957"/>
                </a:lnTo>
                <a:lnTo>
                  <a:pt x="296" y="957"/>
                </a:lnTo>
                <a:lnTo>
                  <a:pt x="291" y="942"/>
                </a:lnTo>
                <a:lnTo>
                  <a:pt x="286" y="924"/>
                </a:lnTo>
                <a:lnTo>
                  <a:pt x="280" y="907"/>
                </a:lnTo>
                <a:lnTo>
                  <a:pt x="276" y="898"/>
                </a:lnTo>
                <a:lnTo>
                  <a:pt x="273" y="893"/>
                </a:lnTo>
                <a:lnTo>
                  <a:pt x="273" y="893"/>
                </a:lnTo>
                <a:lnTo>
                  <a:pt x="267" y="884"/>
                </a:lnTo>
                <a:lnTo>
                  <a:pt x="261" y="878"/>
                </a:lnTo>
                <a:lnTo>
                  <a:pt x="254" y="876"/>
                </a:lnTo>
                <a:lnTo>
                  <a:pt x="245" y="876"/>
                </a:lnTo>
                <a:lnTo>
                  <a:pt x="245" y="876"/>
                </a:lnTo>
                <a:lnTo>
                  <a:pt x="242" y="876"/>
                </a:lnTo>
                <a:lnTo>
                  <a:pt x="238" y="878"/>
                </a:lnTo>
                <a:lnTo>
                  <a:pt x="236" y="881"/>
                </a:lnTo>
                <a:lnTo>
                  <a:pt x="235" y="883"/>
                </a:lnTo>
                <a:lnTo>
                  <a:pt x="234" y="889"/>
                </a:lnTo>
                <a:lnTo>
                  <a:pt x="234" y="891"/>
                </a:lnTo>
                <a:lnTo>
                  <a:pt x="215" y="860"/>
                </a:lnTo>
                <a:lnTo>
                  <a:pt x="222" y="818"/>
                </a:lnTo>
                <a:lnTo>
                  <a:pt x="222" y="818"/>
                </a:lnTo>
                <a:lnTo>
                  <a:pt x="224" y="817"/>
                </a:lnTo>
                <a:lnTo>
                  <a:pt x="225" y="816"/>
                </a:lnTo>
                <a:lnTo>
                  <a:pt x="225" y="812"/>
                </a:lnTo>
                <a:lnTo>
                  <a:pt x="225" y="812"/>
                </a:lnTo>
                <a:lnTo>
                  <a:pt x="222" y="801"/>
                </a:lnTo>
                <a:lnTo>
                  <a:pt x="219" y="791"/>
                </a:lnTo>
                <a:lnTo>
                  <a:pt x="219" y="791"/>
                </a:lnTo>
                <a:lnTo>
                  <a:pt x="219" y="788"/>
                </a:lnTo>
                <a:lnTo>
                  <a:pt x="222" y="784"/>
                </a:lnTo>
                <a:lnTo>
                  <a:pt x="225" y="776"/>
                </a:lnTo>
                <a:lnTo>
                  <a:pt x="225" y="776"/>
                </a:lnTo>
                <a:lnTo>
                  <a:pt x="227" y="766"/>
                </a:lnTo>
                <a:lnTo>
                  <a:pt x="228" y="753"/>
                </a:lnTo>
                <a:lnTo>
                  <a:pt x="228" y="753"/>
                </a:lnTo>
                <a:lnTo>
                  <a:pt x="230" y="744"/>
                </a:lnTo>
                <a:lnTo>
                  <a:pt x="235" y="731"/>
                </a:lnTo>
                <a:lnTo>
                  <a:pt x="240" y="717"/>
                </a:lnTo>
                <a:lnTo>
                  <a:pt x="243" y="702"/>
                </a:lnTo>
                <a:lnTo>
                  <a:pt x="243" y="702"/>
                </a:lnTo>
                <a:lnTo>
                  <a:pt x="244" y="690"/>
                </a:lnTo>
                <a:lnTo>
                  <a:pt x="243" y="670"/>
                </a:lnTo>
                <a:lnTo>
                  <a:pt x="242" y="623"/>
                </a:lnTo>
                <a:lnTo>
                  <a:pt x="240" y="577"/>
                </a:lnTo>
                <a:lnTo>
                  <a:pt x="240" y="555"/>
                </a:lnTo>
                <a:lnTo>
                  <a:pt x="240" y="555"/>
                </a:lnTo>
                <a:lnTo>
                  <a:pt x="240" y="549"/>
                </a:lnTo>
                <a:lnTo>
                  <a:pt x="238" y="541"/>
                </a:lnTo>
                <a:lnTo>
                  <a:pt x="237" y="529"/>
                </a:lnTo>
                <a:lnTo>
                  <a:pt x="271" y="499"/>
                </a:lnTo>
                <a:lnTo>
                  <a:pt x="271" y="499"/>
                </a:lnTo>
                <a:lnTo>
                  <a:pt x="274" y="500"/>
                </a:lnTo>
                <a:lnTo>
                  <a:pt x="277" y="499"/>
                </a:lnTo>
                <a:lnTo>
                  <a:pt x="287" y="496"/>
                </a:lnTo>
                <a:lnTo>
                  <a:pt x="287" y="496"/>
                </a:lnTo>
                <a:lnTo>
                  <a:pt x="297" y="492"/>
                </a:lnTo>
                <a:lnTo>
                  <a:pt x="308" y="487"/>
                </a:lnTo>
                <a:lnTo>
                  <a:pt x="316" y="481"/>
                </a:lnTo>
                <a:lnTo>
                  <a:pt x="323" y="474"/>
                </a:lnTo>
                <a:lnTo>
                  <a:pt x="323" y="474"/>
                </a:lnTo>
                <a:lnTo>
                  <a:pt x="327" y="467"/>
                </a:lnTo>
                <a:lnTo>
                  <a:pt x="328" y="462"/>
                </a:lnTo>
                <a:lnTo>
                  <a:pt x="328" y="459"/>
                </a:lnTo>
                <a:lnTo>
                  <a:pt x="327" y="459"/>
                </a:lnTo>
                <a:lnTo>
                  <a:pt x="327" y="459"/>
                </a:lnTo>
                <a:lnTo>
                  <a:pt x="328" y="456"/>
                </a:lnTo>
                <a:lnTo>
                  <a:pt x="328" y="452"/>
                </a:lnTo>
                <a:lnTo>
                  <a:pt x="326" y="446"/>
                </a:lnTo>
                <a:lnTo>
                  <a:pt x="324" y="442"/>
                </a:lnTo>
                <a:lnTo>
                  <a:pt x="322" y="440"/>
                </a:lnTo>
                <a:lnTo>
                  <a:pt x="322" y="440"/>
                </a:lnTo>
                <a:lnTo>
                  <a:pt x="319" y="439"/>
                </a:lnTo>
                <a:lnTo>
                  <a:pt x="314" y="437"/>
                </a:lnTo>
                <a:lnTo>
                  <a:pt x="306" y="439"/>
                </a:lnTo>
                <a:lnTo>
                  <a:pt x="300" y="440"/>
                </a:lnTo>
                <a:lnTo>
                  <a:pt x="296" y="441"/>
                </a:lnTo>
                <a:lnTo>
                  <a:pt x="282" y="433"/>
                </a:lnTo>
                <a:lnTo>
                  <a:pt x="282" y="433"/>
                </a:lnTo>
                <a:lnTo>
                  <a:pt x="276" y="430"/>
                </a:lnTo>
                <a:lnTo>
                  <a:pt x="270" y="429"/>
                </a:lnTo>
                <a:lnTo>
                  <a:pt x="264" y="429"/>
                </a:lnTo>
                <a:lnTo>
                  <a:pt x="264" y="429"/>
                </a:lnTo>
                <a:lnTo>
                  <a:pt x="260" y="428"/>
                </a:lnTo>
                <a:lnTo>
                  <a:pt x="255" y="429"/>
                </a:lnTo>
                <a:lnTo>
                  <a:pt x="255" y="429"/>
                </a:lnTo>
                <a:lnTo>
                  <a:pt x="250" y="430"/>
                </a:lnTo>
                <a:lnTo>
                  <a:pt x="204" y="402"/>
                </a:lnTo>
                <a:lnTo>
                  <a:pt x="204" y="402"/>
                </a:lnTo>
                <a:lnTo>
                  <a:pt x="201" y="342"/>
                </a:lnTo>
                <a:lnTo>
                  <a:pt x="199" y="305"/>
                </a:lnTo>
                <a:lnTo>
                  <a:pt x="199" y="305"/>
                </a:lnTo>
                <a:lnTo>
                  <a:pt x="197" y="262"/>
                </a:lnTo>
                <a:lnTo>
                  <a:pt x="197" y="262"/>
                </a:lnTo>
                <a:lnTo>
                  <a:pt x="230" y="259"/>
                </a:lnTo>
                <a:lnTo>
                  <a:pt x="256" y="257"/>
                </a:lnTo>
                <a:lnTo>
                  <a:pt x="274" y="255"/>
                </a:lnTo>
                <a:lnTo>
                  <a:pt x="274" y="255"/>
                </a:lnTo>
                <a:lnTo>
                  <a:pt x="291" y="249"/>
                </a:lnTo>
                <a:lnTo>
                  <a:pt x="314" y="242"/>
                </a:lnTo>
                <a:lnTo>
                  <a:pt x="343" y="231"/>
                </a:lnTo>
                <a:lnTo>
                  <a:pt x="343" y="231"/>
                </a:lnTo>
                <a:lnTo>
                  <a:pt x="349" y="233"/>
                </a:lnTo>
                <a:lnTo>
                  <a:pt x="356" y="235"/>
                </a:lnTo>
                <a:lnTo>
                  <a:pt x="362" y="235"/>
                </a:lnTo>
                <a:lnTo>
                  <a:pt x="362" y="235"/>
                </a:lnTo>
                <a:lnTo>
                  <a:pt x="367" y="236"/>
                </a:lnTo>
                <a:lnTo>
                  <a:pt x="373" y="238"/>
                </a:lnTo>
                <a:lnTo>
                  <a:pt x="388" y="246"/>
                </a:lnTo>
                <a:lnTo>
                  <a:pt x="402" y="254"/>
                </a:lnTo>
                <a:lnTo>
                  <a:pt x="408" y="255"/>
                </a:lnTo>
                <a:lnTo>
                  <a:pt x="412" y="255"/>
                </a:lnTo>
                <a:lnTo>
                  <a:pt x="412" y="255"/>
                </a:lnTo>
                <a:lnTo>
                  <a:pt x="413" y="252"/>
                </a:lnTo>
                <a:lnTo>
                  <a:pt x="414" y="251"/>
                </a:lnTo>
                <a:lnTo>
                  <a:pt x="413" y="246"/>
                </a:lnTo>
                <a:lnTo>
                  <a:pt x="409" y="241"/>
                </a:lnTo>
                <a:lnTo>
                  <a:pt x="406" y="236"/>
                </a:lnTo>
                <a:lnTo>
                  <a:pt x="406" y="236"/>
                </a:lnTo>
                <a:lnTo>
                  <a:pt x="402" y="231"/>
                </a:lnTo>
                <a:lnTo>
                  <a:pt x="400" y="225"/>
                </a:lnTo>
                <a:lnTo>
                  <a:pt x="399" y="218"/>
                </a:lnTo>
                <a:lnTo>
                  <a:pt x="399" y="218"/>
                </a:lnTo>
                <a:lnTo>
                  <a:pt x="420" y="215"/>
                </a:lnTo>
                <a:lnTo>
                  <a:pt x="435" y="212"/>
                </a:lnTo>
                <a:lnTo>
                  <a:pt x="441" y="212"/>
                </a:lnTo>
                <a:lnTo>
                  <a:pt x="445" y="212"/>
                </a:lnTo>
                <a:lnTo>
                  <a:pt x="445" y="212"/>
                </a:lnTo>
                <a:lnTo>
                  <a:pt x="452" y="216"/>
                </a:lnTo>
                <a:lnTo>
                  <a:pt x="461" y="222"/>
                </a:lnTo>
                <a:lnTo>
                  <a:pt x="469" y="225"/>
                </a:lnTo>
                <a:lnTo>
                  <a:pt x="473" y="226"/>
                </a:lnTo>
                <a:lnTo>
                  <a:pt x="475" y="225"/>
                </a:lnTo>
                <a:lnTo>
                  <a:pt x="475" y="225"/>
                </a:lnTo>
                <a:lnTo>
                  <a:pt x="481" y="219"/>
                </a:lnTo>
                <a:lnTo>
                  <a:pt x="481" y="218"/>
                </a:lnTo>
                <a:lnTo>
                  <a:pt x="479" y="215"/>
                </a:lnTo>
                <a:lnTo>
                  <a:pt x="479" y="215"/>
                </a:lnTo>
                <a:lnTo>
                  <a:pt x="460" y="204"/>
                </a:lnTo>
                <a:lnTo>
                  <a:pt x="460" y="204"/>
                </a:lnTo>
                <a:lnTo>
                  <a:pt x="468" y="202"/>
                </a:lnTo>
                <a:lnTo>
                  <a:pt x="474" y="199"/>
                </a:lnTo>
                <a:lnTo>
                  <a:pt x="475" y="197"/>
                </a:lnTo>
                <a:lnTo>
                  <a:pt x="474" y="196"/>
                </a:lnTo>
                <a:lnTo>
                  <a:pt x="474" y="196"/>
                </a:lnTo>
                <a:lnTo>
                  <a:pt x="472" y="193"/>
                </a:lnTo>
                <a:lnTo>
                  <a:pt x="468" y="193"/>
                </a:lnTo>
                <a:lnTo>
                  <a:pt x="459" y="193"/>
                </a:lnTo>
                <a:lnTo>
                  <a:pt x="445" y="195"/>
                </a:lnTo>
                <a:lnTo>
                  <a:pt x="445" y="195"/>
                </a:lnTo>
                <a:lnTo>
                  <a:pt x="452" y="188"/>
                </a:lnTo>
                <a:lnTo>
                  <a:pt x="455" y="182"/>
                </a:lnTo>
                <a:lnTo>
                  <a:pt x="457" y="180"/>
                </a:lnTo>
                <a:lnTo>
                  <a:pt x="457" y="179"/>
                </a:lnTo>
                <a:lnTo>
                  <a:pt x="457" y="179"/>
                </a:lnTo>
                <a:lnTo>
                  <a:pt x="453" y="178"/>
                </a:lnTo>
                <a:lnTo>
                  <a:pt x="447" y="178"/>
                </a:lnTo>
                <a:lnTo>
                  <a:pt x="441" y="178"/>
                </a:lnTo>
                <a:lnTo>
                  <a:pt x="436" y="180"/>
                </a:lnTo>
                <a:lnTo>
                  <a:pt x="436" y="180"/>
                </a:lnTo>
                <a:lnTo>
                  <a:pt x="426" y="185"/>
                </a:lnTo>
                <a:lnTo>
                  <a:pt x="418" y="189"/>
                </a:lnTo>
                <a:lnTo>
                  <a:pt x="418" y="189"/>
                </a:lnTo>
                <a:lnTo>
                  <a:pt x="416" y="189"/>
                </a:lnTo>
                <a:lnTo>
                  <a:pt x="414" y="188"/>
                </a:lnTo>
                <a:lnTo>
                  <a:pt x="407" y="185"/>
                </a:lnTo>
                <a:lnTo>
                  <a:pt x="392" y="185"/>
                </a:lnTo>
                <a:lnTo>
                  <a:pt x="392" y="185"/>
                </a:lnTo>
                <a:lnTo>
                  <a:pt x="367" y="186"/>
                </a:lnTo>
                <a:lnTo>
                  <a:pt x="356" y="188"/>
                </a:lnTo>
                <a:lnTo>
                  <a:pt x="356" y="188"/>
                </a:lnTo>
                <a:lnTo>
                  <a:pt x="347" y="188"/>
                </a:lnTo>
                <a:lnTo>
                  <a:pt x="342" y="189"/>
                </a:lnTo>
                <a:lnTo>
                  <a:pt x="339" y="190"/>
                </a:lnTo>
                <a:lnTo>
                  <a:pt x="339" y="190"/>
                </a:lnTo>
                <a:lnTo>
                  <a:pt x="327" y="199"/>
                </a:lnTo>
                <a:lnTo>
                  <a:pt x="327" y="199"/>
                </a:lnTo>
                <a:lnTo>
                  <a:pt x="277" y="203"/>
                </a:lnTo>
                <a:lnTo>
                  <a:pt x="211" y="205"/>
                </a:lnTo>
                <a:lnTo>
                  <a:pt x="211" y="205"/>
                </a:lnTo>
                <a:lnTo>
                  <a:pt x="185" y="205"/>
                </a:lnTo>
                <a:lnTo>
                  <a:pt x="176" y="204"/>
                </a:lnTo>
                <a:lnTo>
                  <a:pt x="148" y="192"/>
                </a:lnTo>
                <a:lnTo>
                  <a:pt x="144" y="189"/>
                </a:lnTo>
                <a:lnTo>
                  <a:pt x="146" y="145"/>
                </a:lnTo>
                <a:lnTo>
                  <a:pt x="146" y="145"/>
                </a:lnTo>
                <a:lnTo>
                  <a:pt x="152" y="142"/>
                </a:lnTo>
                <a:lnTo>
                  <a:pt x="158" y="138"/>
                </a:lnTo>
                <a:lnTo>
                  <a:pt x="162" y="133"/>
                </a:lnTo>
                <a:lnTo>
                  <a:pt x="162" y="133"/>
                </a:lnTo>
                <a:lnTo>
                  <a:pt x="163" y="131"/>
                </a:lnTo>
                <a:lnTo>
                  <a:pt x="164" y="125"/>
                </a:lnTo>
                <a:lnTo>
                  <a:pt x="165" y="111"/>
                </a:lnTo>
                <a:lnTo>
                  <a:pt x="165" y="92"/>
                </a:lnTo>
                <a:lnTo>
                  <a:pt x="165" y="92"/>
                </a:lnTo>
                <a:lnTo>
                  <a:pt x="163" y="74"/>
                </a:lnTo>
                <a:lnTo>
                  <a:pt x="163" y="74"/>
                </a:lnTo>
                <a:lnTo>
                  <a:pt x="162" y="67"/>
                </a:lnTo>
                <a:lnTo>
                  <a:pt x="159" y="63"/>
                </a:lnTo>
                <a:lnTo>
                  <a:pt x="159" y="63"/>
                </a:lnTo>
                <a:lnTo>
                  <a:pt x="158" y="57"/>
                </a:lnTo>
                <a:lnTo>
                  <a:pt x="153" y="44"/>
                </a:lnTo>
                <a:lnTo>
                  <a:pt x="151" y="35"/>
                </a:lnTo>
                <a:lnTo>
                  <a:pt x="148" y="28"/>
                </a:lnTo>
                <a:lnTo>
                  <a:pt x="143" y="21"/>
                </a:lnTo>
                <a:lnTo>
                  <a:pt x="138" y="15"/>
                </a:lnTo>
                <a:lnTo>
                  <a:pt x="138" y="15"/>
                </a:lnTo>
                <a:lnTo>
                  <a:pt x="132" y="11"/>
                </a:lnTo>
                <a:lnTo>
                  <a:pt x="126" y="7"/>
                </a:lnTo>
                <a:lnTo>
                  <a:pt x="118" y="4"/>
                </a:lnTo>
                <a:lnTo>
                  <a:pt x="111" y="1"/>
                </a:lnTo>
                <a:lnTo>
                  <a:pt x="103" y="0"/>
                </a:lnTo>
                <a:lnTo>
                  <a:pt x="93" y="0"/>
                </a:lnTo>
                <a:lnTo>
                  <a:pt x="84" y="1"/>
                </a:lnTo>
                <a:lnTo>
                  <a:pt x="73" y="4"/>
                </a:lnTo>
                <a:lnTo>
                  <a:pt x="73" y="4"/>
                </a:lnTo>
                <a:lnTo>
                  <a:pt x="64" y="7"/>
                </a:lnTo>
                <a:lnTo>
                  <a:pt x="56" y="12"/>
                </a:lnTo>
                <a:lnTo>
                  <a:pt x="47" y="19"/>
                </a:lnTo>
                <a:lnTo>
                  <a:pt x="41" y="26"/>
                </a:lnTo>
                <a:lnTo>
                  <a:pt x="35" y="33"/>
                </a:lnTo>
                <a:lnTo>
                  <a:pt x="32" y="41"/>
                </a:lnTo>
                <a:lnTo>
                  <a:pt x="30" y="48"/>
                </a:lnTo>
                <a:lnTo>
                  <a:pt x="28" y="55"/>
                </a:lnTo>
                <a:lnTo>
                  <a:pt x="28" y="55"/>
                </a:lnTo>
                <a:lnTo>
                  <a:pt x="30" y="78"/>
                </a:lnTo>
                <a:lnTo>
                  <a:pt x="30" y="88"/>
                </a:lnTo>
                <a:lnTo>
                  <a:pt x="30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3479EAF0-ABAF-4929-A07D-3B775791EB23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863715"/>
            <a:ext cx="1036051" cy="1611480"/>
          </a:xfrm>
          <a:custGeom>
            <a:avLst/>
            <a:gdLst>
              <a:gd name="T0" fmla="*/ 631 w 740"/>
              <a:gd name="T1" fmla="*/ 284 h 1151"/>
              <a:gd name="T2" fmla="*/ 567 w 740"/>
              <a:gd name="T3" fmla="*/ 296 h 1151"/>
              <a:gd name="T4" fmla="*/ 518 w 740"/>
              <a:gd name="T5" fmla="*/ 324 h 1151"/>
              <a:gd name="T6" fmla="*/ 501 w 740"/>
              <a:gd name="T7" fmla="*/ 276 h 1151"/>
              <a:gd name="T8" fmla="*/ 450 w 740"/>
              <a:gd name="T9" fmla="*/ 258 h 1151"/>
              <a:gd name="T10" fmla="*/ 404 w 740"/>
              <a:gd name="T11" fmla="*/ 292 h 1151"/>
              <a:gd name="T12" fmla="*/ 394 w 740"/>
              <a:gd name="T13" fmla="*/ 329 h 1151"/>
              <a:gd name="T14" fmla="*/ 395 w 740"/>
              <a:gd name="T15" fmla="*/ 365 h 1151"/>
              <a:gd name="T16" fmla="*/ 344 w 740"/>
              <a:gd name="T17" fmla="*/ 488 h 1151"/>
              <a:gd name="T18" fmla="*/ 291 w 740"/>
              <a:gd name="T19" fmla="*/ 622 h 1151"/>
              <a:gd name="T20" fmla="*/ 234 w 740"/>
              <a:gd name="T21" fmla="*/ 732 h 1151"/>
              <a:gd name="T22" fmla="*/ 244 w 740"/>
              <a:gd name="T23" fmla="*/ 773 h 1151"/>
              <a:gd name="T24" fmla="*/ 243 w 740"/>
              <a:gd name="T25" fmla="*/ 866 h 1151"/>
              <a:gd name="T26" fmla="*/ 219 w 740"/>
              <a:gd name="T27" fmla="*/ 905 h 1151"/>
              <a:gd name="T28" fmla="*/ 92 w 740"/>
              <a:gd name="T29" fmla="*/ 990 h 1151"/>
              <a:gd name="T30" fmla="*/ 42 w 740"/>
              <a:gd name="T31" fmla="*/ 1016 h 1151"/>
              <a:gd name="T32" fmla="*/ 6 w 740"/>
              <a:gd name="T33" fmla="*/ 1047 h 1151"/>
              <a:gd name="T34" fmla="*/ 3 w 740"/>
              <a:gd name="T35" fmla="*/ 1113 h 1151"/>
              <a:gd name="T36" fmla="*/ 28 w 740"/>
              <a:gd name="T37" fmla="*/ 1148 h 1151"/>
              <a:gd name="T38" fmla="*/ 56 w 740"/>
              <a:gd name="T39" fmla="*/ 1142 h 1151"/>
              <a:gd name="T40" fmla="*/ 71 w 740"/>
              <a:gd name="T41" fmla="*/ 1130 h 1151"/>
              <a:gd name="T42" fmla="*/ 83 w 740"/>
              <a:gd name="T43" fmla="*/ 1069 h 1151"/>
              <a:gd name="T44" fmla="*/ 183 w 740"/>
              <a:gd name="T45" fmla="*/ 1003 h 1151"/>
              <a:gd name="T46" fmla="*/ 260 w 740"/>
              <a:gd name="T47" fmla="*/ 963 h 1151"/>
              <a:gd name="T48" fmla="*/ 323 w 740"/>
              <a:gd name="T49" fmla="*/ 891 h 1151"/>
              <a:gd name="T50" fmla="*/ 479 w 740"/>
              <a:gd name="T51" fmla="*/ 868 h 1151"/>
              <a:gd name="T52" fmla="*/ 508 w 740"/>
              <a:gd name="T53" fmla="*/ 939 h 1151"/>
              <a:gd name="T54" fmla="*/ 505 w 740"/>
              <a:gd name="T55" fmla="*/ 1073 h 1151"/>
              <a:gd name="T56" fmla="*/ 497 w 740"/>
              <a:gd name="T57" fmla="*/ 1119 h 1151"/>
              <a:gd name="T58" fmla="*/ 566 w 740"/>
              <a:gd name="T59" fmla="*/ 1138 h 1151"/>
              <a:gd name="T60" fmla="*/ 610 w 740"/>
              <a:gd name="T61" fmla="*/ 1132 h 1151"/>
              <a:gd name="T62" fmla="*/ 594 w 740"/>
              <a:gd name="T63" fmla="*/ 1113 h 1151"/>
              <a:gd name="T64" fmla="*/ 591 w 740"/>
              <a:gd name="T65" fmla="*/ 1087 h 1151"/>
              <a:gd name="T66" fmla="*/ 554 w 740"/>
              <a:gd name="T67" fmla="*/ 1036 h 1151"/>
              <a:gd name="T68" fmla="*/ 582 w 740"/>
              <a:gd name="T69" fmla="*/ 892 h 1151"/>
              <a:gd name="T70" fmla="*/ 530 w 740"/>
              <a:gd name="T71" fmla="*/ 799 h 1151"/>
              <a:gd name="T72" fmla="*/ 421 w 740"/>
              <a:gd name="T73" fmla="*/ 672 h 1151"/>
              <a:gd name="T74" fmla="*/ 433 w 740"/>
              <a:gd name="T75" fmla="*/ 651 h 1151"/>
              <a:gd name="T76" fmla="*/ 492 w 740"/>
              <a:gd name="T77" fmla="*/ 542 h 1151"/>
              <a:gd name="T78" fmla="*/ 540 w 740"/>
              <a:gd name="T79" fmla="*/ 493 h 1151"/>
              <a:gd name="T80" fmla="*/ 593 w 740"/>
              <a:gd name="T81" fmla="*/ 496 h 1151"/>
              <a:gd name="T82" fmla="*/ 621 w 740"/>
              <a:gd name="T83" fmla="*/ 464 h 1151"/>
              <a:gd name="T84" fmla="*/ 677 w 740"/>
              <a:gd name="T85" fmla="*/ 392 h 1151"/>
              <a:gd name="T86" fmla="*/ 729 w 740"/>
              <a:gd name="T87" fmla="*/ 352 h 1151"/>
              <a:gd name="T88" fmla="*/ 738 w 740"/>
              <a:gd name="T89" fmla="*/ 330 h 1151"/>
              <a:gd name="T90" fmla="*/ 732 w 740"/>
              <a:gd name="T91" fmla="*/ 317 h 1151"/>
              <a:gd name="T92" fmla="*/ 725 w 740"/>
              <a:gd name="T93" fmla="*/ 307 h 1151"/>
              <a:gd name="T94" fmla="*/ 713 w 740"/>
              <a:gd name="T95" fmla="*/ 296 h 1151"/>
              <a:gd name="T96" fmla="*/ 700 w 740"/>
              <a:gd name="T97" fmla="*/ 284 h 1151"/>
              <a:gd name="T98" fmla="*/ 677 w 740"/>
              <a:gd name="T99" fmla="*/ 257 h 1151"/>
              <a:gd name="T100" fmla="*/ 631 w 740"/>
              <a:gd name="T101" fmla="*/ 231 h 1151"/>
              <a:gd name="T102" fmla="*/ 414 w 740"/>
              <a:gd name="T103" fmla="*/ 2 h 1151"/>
              <a:gd name="T104" fmla="*/ 383 w 740"/>
              <a:gd name="T105" fmla="*/ 27 h 1151"/>
              <a:gd name="T106" fmla="*/ 552 w 740"/>
              <a:gd name="T107" fmla="*/ 181 h 1151"/>
              <a:gd name="T108" fmla="*/ 676 w 740"/>
              <a:gd name="T109" fmla="*/ 326 h 1151"/>
              <a:gd name="T110" fmla="*/ 666 w 740"/>
              <a:gd name="T111" fmla="*/ 357 h 1151"/>
              <a:gd name="T112" fmla="*/ 575 w 740"/>
              <a:gd name="T113" fmla="*/ 418 h 1151"/>
              <a:gd name="T114" fmla="*/ 512 w 740"/>
              <a:gd name="T115" fmla="*/ 425 h 1151"/>
              <a:gd name="T116" fmla="*/ 546 w 740"/>
              <a:gd name="T117" fmla="*/ 390 h 1151"/>
              <a:gd name="T118" fmla="*/ 615 w 740"/>
              <a:gd name="T119" fmla="*/ 335 h 1151"/>
              <a:gd name="T120" fmla="*/ 673 w 740"/>
              <a:gd name="T121" fmla="*/ 311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0" h="1151">
                <a:moveTo>
                  <a:pt x="646" y="267"/>
                </a:moveTo>
                <a:lnTo>
                  <a:pt x="646" y="267"/>
                </a:lnTo>
                <a:lnTo>
                  <a:pt x="640" y="272"/>
                </a:lnTo>
                <a:lnTo>
                  <a:pt x="635" y="276"/>
                </a:lnTo>
                <a:lnTo>
                  <a:pt x="632" y="279"/>
                </a:lnTo>
                <a:lnTo>
                  <a:pt x="632" y="279"/>
                </a:lnTo>
                <a:lnTo>
                  <a:pt x="631" y="282"/>
                </a:lnTo>
                <a:lnTo>
                  <a:pt x="631" y="284"/>
                </a:lnTo>
                <a:lnTo>
                  <a:pt x="632" y="284"/>
                </a:lnTo>
                <a:lnTo>
                  <a:pt x="632" y="284"/>
                </a:lnTo>
                <a:lnTo>
                  <a:pt x="608" y="287"/>
                </a:lnTo>
                <a:lnTo>
                  <a:pt x="608" y="287"/>
                </a:lnTo>
                <a:lnTo>
                  <a:pt x="597" y="289"/>
                </a:lnTo>
                <a:lnTo>
                  <a:pt x="585" y="291"/>
                </a:lnTo>
                <a:lnTo>
                  <a:pt x="574" y="293"/>
                </a:lnTo>
                <a:lnTo>
                  <a:pt x="567" y="296"/>
                </a:lnTo>
                <a:lnTo>
                  <a:pt x="567" y="296"/>
                </a:lnTo>
                <a:lnTo>
                  <a:pt x="561" y="299"/>
                </a:lnTo>
                <a:lnTo>
                  <a:pt x="556" y="304"/>
                </a:lnTo>
                <a:lnTo>
                  <a:pt x="549" y="311"/>
                </a:lnTo>
                <a:lnTo>
                  <a:pt x="549" y="311"/>
                </a:lnTo>
                <a:lnTo>
                  <a:pt x="529" y="324"/>
                </a:lnTo>
                <a:lnTo>
                  <a:pt x="518" y="324"/>
                </a:lnTo>
                <a:lnTo>
                  <a:pt x="518" y="324"/>
                </a:lnTo>
                <a:lnTo>
                  <a:pt x="519" y="316"/>
                </a:lnTo>
                <a:lnTo>
                  <a:pt x="519" y="307"/>
                </a:lnTo>
                <a:lnTo>
                  <a:pt x="518" y="297"/>
                </a:lnTo>
                <a:lnTo>
                  <a:pt x="518" y="297"/>
                </a:lnTo>
                <a:lnTo>
                  <a:pt x="515" y="292"/>
                </a:lnTo>
                <a:lnTo>
                  <a:pt x="512" y="286"/>
                </a:lnTo>
                <a:lnTo>
                  <a:pt x="507" y="282"/>
                </a:lnTo>
                <a:lnTo>
                  <a:pt x="501" y="276"/>
                </a:lnTo>
                <a:lnTo>
                  <a:pt x="495" y="271"/>
                </a:lnTo>
                <a:lnTo>
                  <a:pt x="489" y="266"/>
                </a:lnTo>
                <a:lnTo>
                  <a:pt x="482" y="263"/>
                </a:lnTo>
                <a:lnTo>
                  <a:pt x="475" y="260"/>
                </a:lnTo>
                <a:lnTo>
                  <a:pt x="475" y="260"/>
                </a:lnTo>
                <a:lnTo>
                  <a:pt x="468" y="259"/>
                </a:lnTo>
                <a:lnTo>
                  <a:pt x="459" y="258"/>
                </a:lnTo>
                <a:lnTo>
                  <a:pt x="450" y="258"/>
                </a:lnTo>
                <a:lnTo>
                  <a:pt x="442" y="259"/>
                </a:lnTo>
                <a:lnTo>
                  <a:pt x="434" y="260"/>
                </a:lnTo>
                <a:lnTo>
                  <a:pt x="426" y="263"/>
                </a:lnTo>
                <a:lnTo>
                  <a:pt x="420" y="265"/>
                </a:lnTo>
                <a:lnTo>
                  <a:pt x="416" y="269"/>
                </a:lnTo>
                <a:lnTo>
                  <a:pt x="416" y="269"/>
                </a:lnTo>
                <a:lnTo>
                  <a:pt x="410" y="279"/>
                </a:lnTo>
                <a:lnTo>
                  <a:pt x="404" y="292"/>
                </a:lnTo>
                <a:lnTo>
                  <a:pt x="400" y="307"/>
                </a:lnTo>
                <a:lnTo>
                  <a:pt x="381" y="329"/>
                </a:lnTo>
                <a:lnTo>
                  <a:pt x="381" y="329"/>
                </a:lnTo>
                <a:lnTo>
                  <a:pt x="380" y="331"/>
                </a:lnTo>
                <a:lnTo>
                  <a:pt x="381" y="331"/>
                </a:lnTo>
                <a:lnTo>
                  <a:pt x="387" y="330"/>
                </a:lnTo>
                <a:lnTo>
                  <a:pt x="387" y="330"/>
                </a:lnTo>
                <a:lnTo>
                  <a:pt x="394" y="329"/>
                </a:lnTo>
                <a:lnTo>
                  <a:pt x="398" y="328"/>
                </a:lnTo>
                <a:lnTo>
                  <a:pt x="398" y="328"/>
                </a:lnTo>
                <a:lnTo>
                  <a:pt x="395" y="338"/>
                </a:lnTo>
                <a:lnTo>
                  <a:pt x="392" y="348"/>
                </a:lnTo>
                <a:lnTo>
                  <a:pt x="391" y="357"/>
                </a:lnTo>
                <a:lnTo>
                  <a:pt x="391" y="357"/>
                </a:lnTo>
                <a:lnTo>
                  <a:pt x="392" y="362"/>
                </a:lnTo>
                <a:lnTo>
                  <a:pt x="395" y="365"/>
                </a:lnTo>
                <a:lnTo>
                  <a:pt x="397" y="368"/>
                </a:lnTo>
                <a:lnTo>
                  <a:pt x="400" y="370"/>
                </a:lnTo>
                <a:lnTo>
                  <a:pt x="405" y="374"/>
                </a:lnTo>
                <a:lnTo>
                  <a:pt x="408" y="374"/>
                </a:lnTo>
                <a:lnTo>
                  <a:pt x="408" y="374"/>
                </a:lnTo>
                <a:lnTo>
                  <a:pt x="382" y="419"/>
                </a:lnTo>
                <a:lnTo>
                  <a:pt x="361" y="457"/>
                </a:lnTo>
                <a:lnTo>
                  <a:pt x="344" y="488"/>
                </a:lnTo>
                <a:lnTo>
                  <a:pt x="344" y="488"/>
                </a:lnTo>
                <a:lnTo>
                  <a:pt x="338" y="501"/>
                </a:lnTo>
                <a:lnTo>
                  <a:pt x="331" y="517"/>
                </a:lnTo>
                <a:lnTo>
                  <a:pt x="318" y="555"/>
                </a:lnTo>
                <a:lnTo>
                  <a:pt x="299" y="606"/>
                </a:lnTo>
                <a:lnTo>
                  <a:pt x="299" y="606"/>
                </a:lnTo>
                <a:lnTo>
                  <a:pt x="295" y="615"/>
                </a:lnTo>
                <a:lnTo>
                  <a:pt x="291" y="622"/>
                </a:lnTo>
                <a:lnTo>
                  <a:pt x="291" y="622"/>
                </a:lnTo>
                <a:lnTo>
                  <a:pt x="255" y="669"/>
                </a:lnTo>
                <a:lnTo>
                  <a:pt x="255" y="669"/>
                </a:lnTo>
                <a:lnTo>
                  <a:pt x="250" y="677"/>
                </a:lnTo>
                <a:lnTo>
                  <a:pt x="250" y="677"/>
                </a:lnTo>
                <a:lnTo>
                  <a:pt x="246" y="687"/>
                </a:lnTo>
                <a:lnTo>
                  <a:pt x="239" y="708"/>
                </a:lnTo>
                <a:lnTo>
                  <a:pt x="234" y="732"/>
                </a:lnTo>
                <a:lnTo>
                  <a:pt x="232" y="747"/>
                </a:lnTo>
                <a:lnTo>
                  <a:pt x="232" y="747"/>
                </a:lnTo>
                <a:lnTo>
                  <a:pt x="232" y="752"/>
                </a:lnTo>
                <a:lnTo>
                  <a:pt x="233" y="756"/>
                </a:lnTo>
                <a:lnTo>
                  <a:pt x="236" y="761"/>
                </a:lnTo>
                <a:lnTo>
                  <a:pt x="240" y="767"/>
                </a:lnTo>
                <a:lnTo>
                  <a:pt x="244" y="773"/>
                </a:lnTo>
                <a:lnTo>
                  <a:pt x="244" y="773"/>
                </a:lnTo>
                <a:lnTo>
                  <a:pt x="246" y="779"/>
                </a:lnTo>
                <a:lnTo>
                  <a:pt x="247" y="781"/>
                </a:lnTo>
                <a:lnTo>
                  <a:pt x="244" y="787"/>
                </a:lnTo>
                <a:lnTo>
                  <a:pt x="244" y="787"/>
                </a:lnTo>
                <a:lnTo>
                  <a:pt x="244" y="802"/>
                </a:lnTo>
                <a:lnTo>
                  <a:pt x="243" y="827"/>
                </a:lnTo>
                <a:lnTo>
                  <a:pt x="243" y="866"/>
                </a:lnTo>
                <a:lnTo>
                  <a:pt x="243" y="866"/>
                </a:lnTo>
                <a:lnTo>
                  <a:pt x="243" y="878"/>
                </a:lnTo>
                <a:lnTo>
                  <a:pt x="240" y="890"/>
                </a:lnTo>
                <a:lnTo>
                  <a:pt x="240" y="890"/>
                </a:lnTo>
                <a:lnTo>
                  <a:pt x="239" y="892"/>
                </a:lnTo>
                <a:lnTo>
                  <a:pt x="237" y="896"/>
                </a:lnTo>
                <a:lnTo>
                  <a:pt x="229" y="902"/>
                </a:lnTo>
                <a:lnTo>
                  <a:pt x="229" y="902"/>
                </a:lnTo>
                <a:lnTo>
                  <a:pt x="219" y="905"/>
                </a:lnTo>
                <a:lnTo>
                  <a:pt x="201" y="911"/>
                </a:lnTo>
                <a:lnTo>
                  <a:pt x="181" y="918"/>
                </a:lnTo>
                <a:lnTo>
                  <a:pt x="171" y="923"/>
                </a:lnTo>
                <a:lnTo>
                  <a:pt x="163" y="928"/>
                </a:lnTo>
                <a:lnTo>
                  <a:pt x="163" y="928"/>
                </a:lnTo>
                <a:lnTo>
                  <a:pt x="141" y="945"/>
                </a:lnTo>
                <a:lnTo>
                  <a:pt x="115" y="968"/>
                </a:lnTo>
                <a:lnTo>
                  <a:pt x="92" y="990"/>
                </a:lnTo>
                <a:lnTo>
                  <a:pt x="75" y="1004"/>
                </a:lnTo>
                <a:lnTo>
                  <a:pt x="75" y="1004"/>
                </a:lnTo>
                <a:lnTo>
                  <a:pt x="67" y="1010"/>
                </a:lnTo>
                <a:lnTo>
                  <a:pt x="62" y="1013"/>
                </a:lnTo>
                <a:lnTo>
                  <a:pt x="58" y="1013"/>
                </a:lnTo>
                <a:lnTo>
                  <a:pt x="54" y="1014"/>
                </a:lnTo>
                <a:lnTo>
                  <a:pt x="54" y="1014"/>
                </a:lnTo>
                <a:lnTo>
                  <a:pt x="42" y="1016"/>
                </a:lnTo>
                <a:lnTo>
                  <a:pt x="27" y="1021"/>
                </a:lnTo>
                <a:lnTo>
                  <a:pt x="27" y="1021"/>
                </a:lnTo>
                <a:lnTo>
                  <a:pt x="19" y="1024"/>
                </a:lnTo>
                <a:lnTo>
                  <a:pt x="14" y="1029"/>
                </a:lnTo>
                <a:lnTo>
                  <a:pt x="10" y="1035"/>
                </a:lnTo>
                <a:lnTo>
                  <a:pt x="8" y="1040"/>
                </a:lnTo>
                <a:lnTo>
                  <a:pt x="8" y="1040"/>
                </a:lnTo>
                <a:lnTo>
                  <a:pt x="6" y="1047"/>
                </a:lnTo>
                <a:lnTo>
                  <a:pt x="3" y="1056"/>
                </a:lnTo>
                <a:lnTo>
                  <a:pt x="1" y="1070"/>
                </a:lnTo>
                <a:lnTo>
                  <a:pt x="1" y="1070"/>
                </a:lnTo>
                <a:lnTo>
                  <a:pt x="0" y="1087"/>
                </a:lnTo>
                <a:lnTo>
                  <a:pt x="0" y="1097"/>
                </a:lnTo>
                <a:lnTo>
                  <a:pt x="1" y="1106"/>
                </a:lnTo>
                <a:lnTo>
                  <a:pt x="1" y="1106"/>
                </a:lnTo>
                <a:lnTo>
                  <a:pt x="3" y="1113"/>
                </a:lnTo>
                <a:lnTo>
                  <a:pt x="6" y="1115"/>
                </a:lnTo>
                <a:lnTo>
                  <a:pt x="6" y="1115"/>
                </a:lnTo>
                <a:lnTo>
                  <a:pt x="10" y="1123"/>
                </a:lnTo>
                <a:lnTo>
                  <a:pt x="17" y="1139"/>
                </a:lnTo>
                <a:lnTo>
                  <a:pt x="17" y="1139"/>
                </a:lnTo>
                <a:lnTo>
                  <a:pt x="21" y="1142"/>
                </a:lnTo>
                <a:lnTo>
                  <a:pt x="25" y="1146"/>
                </a:lnTo>
                <a:lnTo>
                  <a:pt x="28" y="1148"/>
                </a:lnTo>
                <a:lnTo>
                  <a:pt x="33" y="1149"/>
                </a:lnTo>
                <a:lnTo>
                  <a:pt x="36" y="1151"/>
                </a:lnTo>
                <a:lnTo>
                  <a:pt x="41" y="1151"/>
                </a:lnTo>
                <a:lnTo>
                  <a:pt x="49" y="1148"/>
                </a:lnTo>
                <a:lnTo>
                  <a:pt x="49" y="1148"/>
                </a:lnTo>
                <a:lnTo>
                  <a:pt x="55" y="1146"/>
                </a:lnTo>
                <a:lnTo>
                  <a:pt x="56" y="1143"/>
                </a:lnTo>
                <a:lnTo>
                  <a:pt x="56" y="1142"/>
                </a:lnTo>
                <a:lnTo>
                  <a:pt x="56" y="1142"/>
                </a:lnTo>
                <a:lnTo>
                  <a:pt x="56" y="1142"/>
                </a:lnTo>
                <a:lnTo>
                  <a:pt x="59" y="1143"/>
                </a:lnTo>
                <a:lnTo>
                  <a:pt x="62" y="1142"/>
                </a:lnTo>
                <a:lnTo>
                  <a:pt x="67" y="1140"/>
                </a:lnTo>
                <a:lnTo>
                  <a:pt x="67" y="1140"/>
                </a:lnTo>
                <a:lnTo>
                  <a:pt x="69" y="1136"/>
                </a:lnTo>
                <a:lnTo>
                  <a:pt x="71" y="1130"/>
                </a:lnTo>
                <a:lnTo>
                  <a:pt x="75" y="1113"/>
                </a:lnTo>
                <a:lnTo>
                  <a:pt x="79" y="1079"/>
                </a:lnTo>
                <a:lnTo>
                  <a:pt x="79" y="1079"/>
                </a:lnTo>
                <a:lnTo>
                  <a:pt x="80" y="1072"/>
                </a:lnTo>
                <a:lnTo>
                  <a:pt x="81" y="1070"/>
                </a:lnTo>
                <a:lnTo>
                  <a:pt x="82" y="1070"/>
                </a:lnTo>
                <a:lnTo>
                  <a:pt x="83" y="1069"/>
                </a:lnTo>
                <a:lnTo>
                  <a:pt x="83" y="1069"/>
                </a:lnTo>
                <a:lnTo>
                  <a:pt x="99" y="1060"/>
                </a:lnTo>
                <a:lnTo>
                  <a:pt x="131" y="1041"/>
                </a:lnTo>
                <a:lnTo>
                  <a:pt x="163" y="1022"/>
                </a:lnTo>
                <a:lnTo>
                  <a:pt x="174" y="1015"/>
                </a:lnTo>
                <a:lnTo>
                  <a:pt x="179" y="1011"/>
                </a:lnTo>
                <a:lnTo>
                  <a:pt x="179" y="1011"/>
                </a:lnTo>
                <a:lnTo>
                  <a:pt x="181" y="1007"/>
                </a:lnTo>
                <a:lnTo>
                  <a:pt x="183" y="1003"/>
                </a:lnTo>
                <a:lnTo>
                  <a:pt x="183" y="998"/>
                </a:lnTo>
                <a:lnTo>
                  <a:pt x="183" y="998"/>
                </a:lnTo>
                <a:lnTo>
                  <a:pt x="185" y="996"/>
                </a:lnTo>
                <a:lnTo>
                  <a:pt x="190" y="994"/>
                </a:lnTo>
                <a:lnTo>
                  <a:pt x="211" y="983"/>
                </a:lnTo>
                <a:lnTo>
                  <a:pt x="211" y="983"/>
                </a:lnTo>
                <a:lnTo>
                  <a:pt x="232" y="974"/>
                </a:lnTo>
                <a:lnTo>
                  <a:pt x="260" y="963"/>
                </a:lnTo>
                <a:lnTo>
                  <a:pt x="288" y="952"/>
                </a:lnTo>
                <a:lnTo>
                  <a:pt x="297" y="949"/>
                </a:lnTo>
                <a:lnTo>
                  <a:pt x="303" y="944"/>
                </a:lnTo>
                <a:lnTo>
                  <a:pt x="303" y="944"/>
                </a:lnTo>
                <a:lnTo>
                  <a:pt x="306" y="941"/>
                </a:lnTo>
                <a:lnTo>
                  <a:pt x="310" y="936"/>
                </a:lnTo>
                <a:lnTo>
                  <a:pt x="315" y="924"/>
                </a:lnTo>
                <a:lnTo>
                  <a:pt x="323" y="891"/>
                </a:lnTo>
                <a:lnTo>
                  <a:pt x="323" y="891"/>
                </a:lnTo>
                <a:lnTo>
                  <a:pt x="331" y="866"/>
                </a:lnTo>
                <a:lnTo>
                  <a:pt x="342" y="837"/>
                </a:lnTo>
                <a:lnTo>
                  <a:pt x="356" y="802"/>
                </a:lnTo>
                <a:lnTo>
                  <a:pt x="356" y="802"/>
                </a:lnTo>
                <a:lnTo>
                  <a:pt x="417" y="833"/>
                </a:lnTo>
                <a:lnTo>
                  <a:pt x="462" y="858"/>
                </a:lnTo>
                <a:lnTo>
                  <a:pt x="479" y="868"/>
                </a:lnTo>
                <a:lnTo>
                  <a:pt x="487" y="873"/>
                </a:lnTo>
                <a:lnTo>
                  <a:pt x="487" y="873"/>
                </a:lnTo>
                <a:lnTo>
                  <a:pt x="500" y="889"/>
                </a:lnTo>
                <a:lnTo>
                  <a:pt x="506" y="896"/>
                </a:lnTo>
                <a:lnTo>
                  <a:pt x="508" y="901"/>
                </a:lnTo>
                <a:lnTo>
                  <a:pt x="508" y="901"/>
                </a:lnTo>
                <a:lnTo>
                  <a:pt x="508" y="915"/>
                </a:lnTo>
                <a:lnTo>
                  <a:pt x="508" y="939"/>
                </a:lnTo>
                <a:lnTo>
                  <a:pt x="508" y="965"/>
                </a:lnTo>
                <a:lnTo>
                  <a:pt x="508" y="983"/>
                </a:lnTo>
                <a:lnTo>
                  <a:pt x="508" y="983"/>
                </a:lnTo>
                <a:lnTo>
                  <a:pt x="508" y="1002"/>
                </a:lnTo>
                <a:lnTo>
                  <a:pt x="508" y="1031"/>
                </a:lnTo>
                <a:lnTo>
                  <a:pt x="506" y="1072"/>
                </a:lnTo>
                <a:lnTo>
                  <a:pt x="506" y="1072"/>
                </a:lnTo>
                <a:lnTo>
                  <a:pt x="505" y="1073"/>
                </a:lnTo>
                <a:lnTo>
                  <a:pt x="502" y="1075"/>
                </a:lnTo>
                <a:lnTo>
                  <a:pt x="502" y="1075"/>
                </a:lnTo>
                <a:lnTo>
                  <a:pt x="500" y="1090"/>
                </a:lnTo>
                <a:lnTo>
                  <a:pt x="496" y="1109"/>
                </a:lnTo>
                <a:lnTo>
                  <a:pt x="496" y="1109"/>
                </a:lnTo>
                <a:lnTo>
                  <a:pt x="496" y="1113"/>
                </a:lnTo>
                <a:lnTo>
                  <a:pt x="496" y="1116"/>
                </a:lnTo>
                <a:lnTo>
                  <a:pt x="497" y="1119"/>
                </a:lnTo>
                <a:lnTo>
                  <a:pt x="501" y="1122"/>
                </a:lnTo>
                <a:lnTo>
                  <a:pt x="501" y="1122"/>
                </a:lnTo>
                <a:lnTo>
                  <a:pt x="503" y="1123"/>
                </a:lnTo>
                <a:lnTo>
                  <a:pt x="508" y="1125"/>
                </a:lnTo>
                <a:lnTo>
                  <a:pt x="520" y="1128"/>
                </a:lnTo>
                <a:lnTo>
                  <a:pt x="546" y="1132"/>
                </a:lnTo>
                <a:lnTo>
                  <a:pt x="546" y="1132"/>
                </a:lnTo>
                <a:lnTo>
                  <a:pt x="566" y="1138"/>
                </a:lnTo>
                <a:lnTo>
                  <a:pt x="585" y="1143"/>
                </a:lnTo>
                <a:lnTo>
                  <a:pt x="585" y="1143"/>
                </a:lnTo>
                <a:lnTo>
                  <a:pt x="592" y="1145"/>
                </a:lnTo>
                <a:lnTo>
                  <a:pt x="599" y="1142"/>
                </a:lnTo>
                <a:lnTo>
                  <a:pt x="604" y="1139"/>
                </a:lnTo>
                <a:lnTo>
                  <a:pt x="608" y="1135"/>
                </a:lnTo>
                <a:lnTo>
                  <a:pt x="608" y="1135"/>
                </a:lnTo>
                <a:lnTo>
                  <a:pt x="610" y="1132"/>
                </a:lnTo>
                <a:lnTo>
                  <a:pt x="610" y="1129"/>
                </a:lnTo>
                <a:lnTo>
                  <a:pt x="607" y="1127"/>
                </a:lnTo>
                <a:lnTo>
                  <a:pt x="605" y="1122"/>
                </a:lnTo>
                <a:lnTo>
                  <a:pt x="605" y="1122"/>
                </a:lnTo>
                <a:lnTo>
                  <a:pt x="601" y="1117"/>
                </a:lnTo>
                <a:lnTo>
                  <a:pt x="599" y="1115"/>
                </a:lnTo>
                <a:lnTo>
                  <a:pt x="597" y="1115"/>
                </a:lnTo>
                <a:lnTo>
                  <a:pt x="594" y="1113"/>
                </a:lnTo>
                <a:lnTo>
                  <a:pt x="594" y="1113"/>
                </a:lnTo>
                <a:lnTo>
                  <a:pt x="585" y="1102"/>
                </a:lnTo>
                <a:lnTo>
                  <a:pt x="578" y="1095"/>
                </a:lnTo>
                <a:lnTo>
                  <a:pt x="578" y="1095"/>
                </a:lnTo>
                <a:lnTo>
                  <a:pt x="580" y="1095"/>
                </a:lnTo>
                <a:lnTo>
                  <a:pt x="584" y="1093"/>
                </a:lnTo>
                <a:lnTo>
                  <a:pt x="588" y="1089"/>
                </a:lnTo>
                <a:lnTo>
                  <a:pt x="591" y="1087"/>
                </a:lnTo>
                <a:lnTo>
                  <a:pt x="591" y="1087"/>
                </a:lnTo>
                <a:lnTo>
                  <a:pt x="588" y="1086"/>
                </a:lnTo>
                <a:lnTo>
                  <a:pt x="585" y="1084"/>
                </a:lnTo>
                <a:lnTo>
                  <a:pt x="572" y="1080"/>
                </a:lnTo>
                <a:lnTo>
                  <a:pt x="553" y="1074"/>
                </a:lnTo>
                <a:lnTo>
                  <a:pt x="553" y="1074"/>
                </a:lnTo>
                <a:lnTo>
                  <a:pt x="554" y="1036"/>
                </a:lnTo>
                <a:lnTo>
                  <a:pt x="554" y="1036"/>
                </a:lnTo>
                <a:lnTo>
                  <a:pt x="555" y="1023"/>
                </a:lnTo>
                <a:lnTo>
                  <a:pt x="559" y="1007"/>
                </a:lnTo>
                <a:lnTo>
                  <a:pt x="567" y="969"/>
                </a:lnTo>
                <a:lnTo>
                  <a:pt x="575" y="934"/>
                </a:lnTo>
                <a:lnTo>
                  <a:pt x="580" y="912"/>
                </a:lnTo>
                <a:lnTo>
                  <a:pt x="580" y="912"/>
                </a:lnTo>
                <a:lnTo>
                  <a:pt x="581" y="903"/>
                </a:lnTo>
                <a:lnTo>
                  <a:pt x="582" y="892"/>
                </a:lnTo>
                <a:lnTo>
                  <a:pt x="581" y="879"/>
                </a:lnTo>
                <a:lnTo>
                  <a:pt x="579" y="864"/>
                </a:lnTo>
                <a:lnTo>
                  <a:pt x="579" y="864"/>
                </a:lnTo>
                <a:lnTo>
                  <a:pt x="576" y="859"/>
                </a:lnTo>
                <a:lnTo>
                  <a:pt x="573" y="852"/>
                </a:lnTo>
                <a:lnTo>
                  <a:pt x="562" y="837"/>
                </a:lnTo>
                <a:lnTo>
                  <a:pt x="547" y="818"/>
                </a:lnTo>
                <a:lnTo>
                  <a:pt x="530" y="799"/>
                </a:lnTo>
                <a:lnTo>
                  <a:pt x="497" y="763"/>
                </a:lnTo>
                <a:lnTo>
                  <a:pt x="476" y="740"/>
                </a:lnTo>
                <a:lnTo>
                  <a:pt x="476" y="740"/>
                </a:lnTo>
                <a:lnTo>
                  <a:pt x="461" y="727"/>
                </a:lnTo>
                <a:lnTo>
                  <a:pt x="442" y="711"/>
                </a:lnTo>
                <a:lnTo>
                  <a:pt x="417" y="692"/>
                </a:lnTo>
                <a:lnTo>
                  <a:pt x="417" y="692"/>
                </a:lnTo>
                <a:lnTo>
                  <a:pt x="421" y="672"/>
                </a:lnTo>
                <a:lnTo>
                  <a:pt x="421" y="672"/>
                </a:lnTo>
                <a:lnTo>
                  <a:pt x="422" y="662"/>
                </a:lnTo>
                <a:lnTo>
                  <a:pt x="422" y="658"/>
                </a:lnTo>
                <a:lnTo>
                  <a:pt x="422" y="658"/>
                </a:lnTo>
                <a:lnTo>
                  <a:pt x="423" y="656"/>
                </a:lnTo>
                <a:lnTo>
                  <a:pt x="426" y="655"/>
                </a:lnTo>
                <a:lnTo>
                  <a:pt x="429" y="654"/>
                </a:lnTo>
                <a:lnTo>
                  <a:pt x="433" y="651"/>
                </a:lnTo>
                <a:lnTo>
                  <a:pt x="433" y="651"/>
                </a:lnTo>
                <a:lnTo>
                  <a:pt x="436" y="647"/>
                </a:lnTo>
                <a:lnTo>
                  <a:pt x="438" y="644"/>
                </a:lnTo>
                <a:lnTo>
                  <a:pt x="447" y="627"/>
                </a:lnTo>
                <a:lnTo>
                  <a:pt x="447" y="627"/>
                </a:lnTo>
                <a:lnTo>
                  <a:pt x="467" y="590"/>
                </a:lnTo>
                <a:lnTo>
                  <a:pt x="480" y="567"/>
                </a:lnTo>
                <a:lnTo>
                  <a:pt x="492" y="542"/>
                </a:lnTo>
                <a:lnTo>
                  <a:pt x="492" y="542"/>
                </a:lnTo>
                <a:lnTo>
                  <a:pt x="501" y="520"/>
                </a:lnTo>
                <a:lnTo>
                  <a:pt x="508" y="502"/>
                </a:lnTo>
                <a:lnTo>
                  <a:pt x="512" y="487"/>
                </a:lnTo>
                <a:lnTo>
                  <a:pt x="512" y="487"/>
                </a:lnTo>
                <a:lnTo>
                  <a:pt x="522" y="489"/>
                </a:lnTo>
                <a:lnTo>
                  <a:pt x="532" y="491"/>
                </a:lnTo>
                <a:lnTo>
                  <a:pt x="540" y="493"/>
                </a:lnTo>
                <a:lnTo>
                  <a:pt x="558" y="493"/>
                </a:lnTo>
                <a:lnTo>
                  <a:pt x="558" y="493"/>
                </a:lnTo>
                <a:lnTo>
                  <a:pt x="561" y="496"/>
                </a:lnTo>
                <a:lnTo>
                  <a:pt x="566" y="498"/>
                </a:lnTo>
                <a:lnTo>
                  <a:pt x="571" y="500"/>
                </a:lnTo>
                <a:lnTo>
                  <a:pt x="571" y="500"/>
                </a:lnTo>
                <a:lnTo>
                  <a:pt x="580" y="500"/>
                </a:lnTo>
                <a:lnTo>
                  <a:pt x="593" y="496"/>
                </a:lnTo>
                <a:lnTo>
                  <a:pt x="605" y="490"/>
                </a:lnTo>
                <a:lnTo>
                  <a:pt x="610" y="487"/>
                </a:lnTo>
                <a:lnTo>
                  <a:pt x="613" y="483"/>
                </a:lnTo>
                <a:lnTo>
                  <a:pt x="613" y="483"/>
                </a:lnTo>
                <a:lnTo>
                  <a:pt x="618" y="476"/>
                </a:lnTo>
                <a:lnTo>
                  <a:pt x="620" y="470"/>
                </a:lnTo>
                <a:lnTo>
                  <a:pt x="621" y="464"/>
                </a:lnTo>
                <a:lnTo>
                  <a:pt x="621" y="464"/>
                </a:lnTo>
                <a:lnTo>
                  <a:pt x="631" y="454"/>
                </a:lnTo>
                <a:lnTo>
                  <a:pt x="631" y="454"/>
                </a:lnTo>
                <a:lnTo>
                  <a:pt x="656" y="423"/>
                </a:lnTo>
                <a:lnTo>
                  <a:pt x="656" y="423"/>
                </a:lnTo>
                <a:lnTo>
                  <a:pt x="664" y="414"/>
                </a:lnTo>
                <a:lnTo>
                  <a:pt x="666" y="410"/>
                </a:lnTo>
                <a:lnTo>
                  <a:pt x="666" y="410"/>
                </a:lnTo>
                <a:lnTo>
                  <a:pt x="677" y="392"/>
                </a:lnTo>
                <a:lnTo>
                  <a:pt x="689" y="375"/>
                </a:lnTo>
                <a:lnTo>
                  <a:pt x="689" y="375"/>
                </a:lnTo>
                <a:lnTo>
                  <a:pt x="694" y="371"/>
                </a:lnTo>
                <a:lnTo>
                  <a:pt x="720" y="349"/>
                </a:lnTo>
                <a:lnTo>
                  <a:pt x="720" y="349"/>
                </a:lnTo>
                <a:lnTo>
                  <a:pt x="724" y="351"/>
                </a:lnTo>
                <a:lnTo>
                  <a:pt x="726" y="352"/>
                </a:lnTo>
                <a:lnTo>
                  <a:pt x="729" y="352"/>
                </a:lnTo>
                <a:lnTo>
                  <a:pt x="729" y="352"/>
                </a:lnTo>
                <a:lnTo>
                  <a:pt x="732" y="349"/>
                </a:lnTo>
                <a:lnTo>
                  <a:pt x="737" y="344"/>
                </a:lnTo>
                <a:lnTo>
                  <a:pt x="739" y="338"/>
                </a:lnTo>
                <a:lnTo>
                  <a:pt x="740" y="335"/>
                </a:lnTo>
                <a:lnTo>
                  <a:pt x="740" y="333"/>
                </a:lnTo>
                <a:lnTo>
                  <a:pt x="740" y="333"/>
                </a:lnTo>
                <a:lnTo>
                  <a:pt x="738" y="330"/>
                </a:lnTo>
                <a:lnTo>
                  <a:pt x="736" y="329"/>
                </a:lnTo>
                <a:lnTo>
                  <a:pt x="732" y="329"/>
                </a:lnTo>
                <a:lnTo>
                  <a:pt x="732" y="329"/>
                </a:lnTo>
                <a:lnTo>
                  <a:pt x="735" y="326"/>
                </a:lnTo>
                <a:lnTo>
                  <a:pt x="735" y="323"/>
                </a:lnTo>
                <a:lnTo>
                  <a:pt x="735" y="320"/>
                </a:lnTo>
                <a:lnTo>
                  <a:pt x="735" y="320"/>
                </a:lnTo>
                <a:lnTo>
                  <a:pt x="732" y="317"/>
                </a:lnTo>
                <a:lnTo>
                  <a:pt x="729" y="313"/>
                </a:lnTo>
                <a:lnTo>
                  <a:pt x="729" y="313"/>
                </a:lnTo>
                <a:lnTo>
                  <a:pt x="726" y="312"/>
                </a:lnTo>
                <a:lnTo>
                  <a:pt x="726" y="312"/>
                </a:lnTo>
                <a:lnTo>
                  <a:pt x="727" y="311"/>
                </a:lnTo>
                <a:lnTo>
                  <a:pt x="727" y="310"/>
                </a:lnTo>
                <a:lnTo>
                  <a:pt x="727" y="310"/>
                </a:lnTo>
                <a:lnTo>
                  <a:pt x="725" y="307"/>
                </a:lnTo>
                <a:lnTo>
                  <a:pt x="720" y="305"/>
                </a:lnTo>
                <a:lnTo>
                  <a:pt x="720" y="305"/>
                </a:lnTo>
                <a:lnTo>
                  <a:pt x="719" y="303"/>
                </a:lnTo>
                <a:lnTo>
                  <a:pt x="718" y="299"/>
                </a:lnTo>
                <a:lnTo>
                  <a:pt x="718" y="299"/>
                </a:lnTo>
                <a:lnTo>
                  <a:pt x="717" y="297"/>
                </a:lnTo>
                <a:lnTo>
                  <a:pt x="714" y="296"/>
                </a:lnTo>
                <a:lnTo>
                  <a:pt x="713" y="296"/>
                </a:lnTo>
                <a:lnTo>
                  <a:pt x="711" y="293"/>
                </a:lnTo>
                <a:lnTo>
                  <a:pt x="711" y="293"/>
                </a:lnTo>
                <a:lnTo>
                  <a:pt x="710" y="290"/>
                </a:lnTo>
                <a:lnTo>
                  <a:pt x="709" y="287"/>
                </a:lnTo>
                <a:lnTo>
                  <a:pt x="706" y="284"/>
                </a:lnTo>
                <a:lnTo>
                  <a:pt x="706" y="284"/>
                </a:lnTo>
                <a:lnTo>
                  <a:pt x="704" y="284"/>
                </a:lnTo>
                <a:lnTo>
                  <a:pt x="700" y="284"/>
                </a:lnTo>
                <a:lnTo>
                  <a:pt x="697" y="286"/>
                </a:lnTo>
                <a:lnTo>
                  <a:pt x="697" y="286"/>
                </a:lnTo>
                <a:lnTo>
                  <a:pt x="694" y="276"/>
                </a:lnTo>
                <a:lnTo>
                  <a:pt x="694" y="276"/>
                </a:lnTo>
                <a:lnTo>
                  <a:pt x="691" y="271"/>
                </a:lnTo>
                <a:lnTo>
                  <a:pt x="686" y="265"/>
                </a:lnTo>
                <a:lnTo>
                  <a:pt x="677" y="257"/>
                </a:lnTo>
                <a:lnTo>
                  <a:pt x="677" y="257"/>
                </a:lnTo>
                <a:lnTo>
                  <a:pt x="673" y="253"/>
                </a:lnTo>
                <a:lnTo>
                  <a:pt x="667" y="251"/>
                </a:lnTo>
                <a:lnTo>
                  <a:pt x="667" y="251"/>
                </a:lnTo>
                <a:lnTo>
                  <a:pt x="663" y="251"/>
                </a:lnTo>
                <a:lnTo>
                  <a:pt x="659" y="252"/>
                </a:lnTo>
                <a:lnTo>
                  <a:pt x="656" y="256"/>
                </a:lnTo>
                <a:lnTo>
                  <a:pt x="656" y="256"/>
                </a:lnTo>
                <a:lnTo>
                  <a:pt x="631" y="231"/>
                </a:lnTo>
                <a:lnTo>
                  <a:pt x="612" y="211"/>
                </a:lnTo>
                <a:lnTo>
                  <a:pt x="598" y="197"/>
                </a:lnTo>
                <a:lnTo>
                  <a:pt x="598" y="197"/>
                </a:lnTo>
                <a:lnTo>
                  <a:pt x="566" y="160"/>
                </a:lnTo>
                <a:lnTo>
                  <a:pt x="503" y="93"/>
                </a:lnTo>
                <a:lnTo>
                  <a:pt x="442" y="29"/>
                </a:lnTo>
                <a:lnTo>
                  <a:pt x="421" y="8"/>
                </a:lnTo>
                <a:lnTo>
                  <a:pt x="414" y="2"/>
                </a:lnTo>
                <a:lnTo>
                  <a:pt x="411" y="0"/>
                </a:lnTo>
                <a:lnTo>
                  <a:pt x="411" y="0"/>
                </a:lnTo>
                <a:lnTo>
                  <a:pt x="408" y="1"/>
                </a:lnTo>
                <a:lnTo>
                  <a:pt x="403" y="3"/>
                </a:lnTo>
                <a:lnTo>
                  <a:pt x="392" y="12"/>
                </a:lnTo>
                <a:lnTo>
                  <a:pt x="385" y="20"/>
                </a:lnTo>
                <a:lnTo>
                  <a:pt x="383" y="25"/>
                </a:lnTo>
                <a:lnTo>
                  <a:pt x="383" y="27"/>
                </a:lnTo>
                <a:lnTo>
                  <a:pt x="383" y="27"/>
                </a:lnTo>
                <a:lnTo>
                  <a:pt x="389" y="34"/>
                </a:lnTo>
                <a:lnTo>
                  <a:pt x="407" y="50"/>
                </a:lnTo>
                <a:lnTo>
                  <a:pt x="457" y="99"/>
                </a:lnTo>
                <a:lnTo>
                  <a:pt x="514" y="151"/>
                </a:lnTo>
                <a:lnTo>
                  <a:pt x="536" y="170"/>
                </a:lnTo>
                <a:lnTo>
                  <a:pt x="552" y="181"/>
                </a:lnTo>
                <a:lnTo>
                  <a:pt x="552" y="181"/>
                </a:lnTo>
                <a:lnTo>
                  <a:pt x="564" y="190"/>
                </a:lnTo>
                <a:lnTo>
                  <a:pt x="579" y="203"/>
                </a:lnTo>
                <a:lnTo>
                  <a:pt x="610" y="231"/>
                </a:lnTo>
                <a:lnTo>
                  <a:pt x="646" y="267"/>
                </a:lnTo>
                <a:lnTo>
                  <a:pt x="646" y="267"/>
                </a:lnTo>
                <a:close/>
                <a:moveTo>
                  <a:pt x="680" y="306"/>
                </a:moveTo>
                <a:lnTo>
                  <a:pt x="680" y="306"/>
                </a:lnTo>
                <a:lnTo>
                  <a:pt x="676" y="326"/>
                </a:lnTo>
                <a:lnTo>
                  <a:pt x="676" y="326"/>
                </a:lnTo>
                <a:lnTo>
                  <a:pt x="676" y="331"/>
                </a:lnTo>
                <a:lnTo>
                  <a:pt x="673" y="337"/>
                </a:lnTo>
                <a:lnTo>
                  <a:pt x="673" y="337"/>
                </a:lnTo>
                <a:lnTo>
                  <a:pt x="668" y="348"/>
                </a:lnTo>
                <a:lnTo>
                  <a:pt x="665" y="353"/>
                </a:lnTo>
                <a:lnTo>
                  <a:pt x="666" y="357"/>
                </a:lnTo>
                <a:lnTo>
                  <a:pt x="666" y="357"/>
                </a:lnTo>
                <a:lnTo>
                  <a:pt x="648" y="375"/>
                </a:lnTo>
                <a:lnTo>
                  <a:pt x="633" y="388"/>
                </a:lnTo>
                <a:lnTo>
                  <a:pt x="625" y="394"/>
                </a:lnTo>
                <a:lnTo>
                  <a:pt x="619" y="398"/>
                </a:lnTo>
                <a:lnTo>
                  <a:pt x="619" y="398"/>
                </a:lnTo>
                <a:lnTo>
                  <a:pt x="585" y="415"/>
                </a:lnTo>
                <a:lnTo>
                  <a:pt x="585" y="415"/>
                </a:lnTo>
                <a:lnTo>
                  <a:pt x="575" y="418"/>
                </a:lnTo>
                <a:lnTo>
                  <a:pt x="564" y="422"/>
                </a:lnTo>
                <a:lnTo>
                  <a:pt x="564" y="422"/>
                </a:lnTo>
                <a:lnTo>
                  <a:pt x="554" y="424"/>
                </a:lnTo>
                <a:lnTo>
                  <a:pt x="543" y="427"/>
                </a:lnTo>
                <a:lnTo>
                  <a:pt x="530" y="428"/>
                </a:lnTo>
                <a:lnTo>
                  <a:pt x="530" y="428"/>
                </a:lnTo>
                <a:lnTo>
                  <a:pt x="512" y="425"/>
                </a:lnTo>
                <a:lnTo>
                  <a:pt x="512" y="425"/>
                </a:lnTo>
                <a:lnTo>
                  <a:pt x="514" y="419"/>
                </a:lnTo>
                <a:lnTo>
                  <a:pt x="516" y="415"/>
                </a:lnTo>
                <a:lnTo>
                  <a:pt x="519" y="411"/>
                </a:lnTo>
                <a:lnTo>
                  <a:pt x="519" y="411"/>
                </a:lnTo>
                <a:lnTo>
                  <a:pt x="523" y="407"/>
                </a:lnTo>
                <a:lnTo>
                  <a:pt x="533" y="401"/>
                </a:lnTo>
                <a:lnTo>
                  <a:pt x="541" y="395"/>
                </a:lnTo>
                <a:lnTo>
                  <a:pt x="546" y="390"/>
                </a:lnTo>
                <a:lnTo>
                  <a:pt x="546" y="390"/>
                </a:lnTo>
                <a:lnTo>
                  <a:pt x="558" y="364"/>
                </a:lnTo>
                <a:lnTo>
                  <a:pt x="575" y="343"/>
                </a:lnTo>
                <a:lnTo>
                  <a:pt x="575" y="343"/>
                </a:lnTo>
                <a:lnTo>
                  <a:pt x="592" y="341"/>
                </a:lnTo>
                <a:lnTo>
                  <a:pt x="605" y="337"/>
                </a:lnTo>
                <a:lnTo>
                  <a:pt x="615" y="335"/>
                </a:lnTo>
                <a:lnTo>
                  <a:pt x="615" y="335"/>
                </a:lnTo>
                <a:lnTo>
                  <a:pt x="633" y="325"/>
                </a:lnTo>
                <a:lnTo>
                  <a:pt x="644" y="319"/>
                </a:lnTo>
                <a:lnTo>
                  <a:pt x="644" y="319"/>
                </a:lnTo>
                <a:lnTo>
                  <a:pt x="650" y="318"/>
                </a:lnTo>
                <a:lnTo>
                  <a:pt x="661" y="317"/>
                </a:lnTo>
                <a:lnTo>
                  <a:pt x="661" y="317"/>
                </a:lnTo>
                <a:lnTo>
                  <a:pt x="668" y="313"/>
                </a:lnTo>
                <a:lnTo>
                  <a:pt x="673" y="311"/>
                </a:lnTo>
                <a:lnTo>
                  <a:pt x="680" y="306"/>
                </a:lnTo>
                <a:lnTo>
                  <a:pt x="680" y="3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1650154E-D9FC-45E3-91EA-6ECCAA153B1A}"/>
              </a:ext>
            </a:extLst>
          </p:cNvPr>
          <p:cNvSpPr>
            <a:spLocks noEditPoints="1"/>
          </p:cNvSpPr>
          <p:nvPr/>
        </p:nvSpPr>
        <p:spPr bwMode="auto">
          <a:xfrm>
            <a:off x="4131966" y="814510"/>
            <a:ext cx="1305145" cy="1660685"/>
          </a:xfrm>
          <a:custGeom>
            <a:avLst/>
            <a:gdLst>
              <a:gd name="T0" fmla="*/ 723 w 1160"/>
              <a:gd name="T1" fmla="*/ 240 h 1476"/>
              <a:gd name="T2" fmla="*/ 425 w 1160"/>
              <a:gd name="T3" fmla="*/ 226 h 1476"/>
              <a:gd name="T4" fmla="*/ 327 w 1160"/>
              <a:gd name="T5" fmla="*/ 240 h 1476"/>
              <a:gd name="T6" fmla="*/ 39 w 1160"/>
              <a:gd name="T7" fmla="*/ 66 h 1476"/>
              <a:gd name="T8" fmla="*/ 3 w 1160"/>
              <a:gd name="T9" fmla="*/ 90 h 1476"/>
              <a:gd name="T10" fmla="*/ 30 w 1160"/>
              <a:gd name="T11" fmla="*/ 130 h 1476"/>
              <a:gd name="T12" fmla="*/ 301 w 1160"/>
              <a:gd name="T13" fmla="*/ 279 h 1476"/>
              <a:gd name="T14" fmla="*/ 312 w 1160"/>
              <a:gd name="T15" fmla="*/ 315 h 1476"/>
              <a:gd name="T16" fmla="*/ 326 w 1160"/>
              <a:gd name="T17" fmla="*/ 331 h 1476"/>
              <a:gd name="T18" fmla="*/ 398 w 1160"/>
              <a:gd name="T19" fmla="*/ 374 h 1476"/>
              <a:gd name="T20" fmla="*/ 550 w 1160"/>
              <a:gd name="T21" fmla="*/ 437 h 1476"/>
              <a:gd name="T22" fmla="*/ 610 w 1160"/>
              <a:gd name="T23" fmla="*/ 454 h 1476"/>
              <a:gd name="T24" fmla="*/ 681 w 1160"/>
              <a:gd name="T25" fmla="*/ 444 h 1476"/>
              <a:gd name="T26" fmla="*/ 635 w 1160"/>
              <a:gd name="T27" fmla="*/ 634 h 1476"/>
              <a:gd name="T28" fmla="*/ 588 w 1160"/>
              <a:gd name="T29" fmla="*/ 687 h 1476"/>
              <a:gd name="T30" fmla="*/ 506 w 1160"/>
              <a:gd name="T31" fmla="*/ 924 h 1476"/>
              <a:gd name="T32" fmla="*/ 454 w 1160"/>
              <a:gd name="T33" fmla="*/ 1046 h 1476"/>
              <a:gd name="T34" fmla="*/ 401 w 1160"/>
              <a:gd name="T35" fmla="*/ 1249 h 1476"/>
              <a:gd name="T36" fmla="*/ 386 w 1160"/>
              <a:gd name="T37" fmla="*/ 1336 h 1476"/>
              <a:gd name="T38" fmla="*/ 393 w 1160"/>
              <a:gd name="T39" fmla="*/ 1343 h 1476"/>
              <a:gd name="T40" fmla="*/ 362 w 1160"/>
              <a:gd name="T41" fmla="*/ 1442 h 1476"/>
              <a:gd name="T42" fmla="*/ 376 w 1160"/>
              <a:gd name="T43" fmla="*/ 1471 h 1476"/>
              <a:gd name="T44" fmla="*/ 445 w 1160"/>
              <a:gd name="T45" fmla="*/ 1467 h 1476"/>
              <a:gd name="T46" fmla="*/ 465 w 1160"/>
              <a:gd name="T47" fmla="*/ 1418 h 1476"/>
              <a:gd name="T48" fmla="*/ 503 w 1160"/>
              <a:gd name="T49" fmla="*/ 1239 h 1476"/>
              <a:gd name="T50" fmla="*/ 553 w 1160"/>
              <a:gd name="T51" fmla="*/ 1095 h 1476"/>
              <a:gd name="T52" fmla="*/ 661 w 1160"/>
              <a:gd name="T53" fmla="*/ 921 h 1476"/>
              <a:gd name="T54" fmla="*/ 708 w 1160"/>
              <a:gd name="T55" fmla="*/ 975 h 1476"/>
              <a:gd name="T56" fmla="*/ 736 w 1160"/>
              <a:gd name="T57" fmla="*/ 1139 h 1476"/>
              <a:gd name="T58" fmla="*/ 800 w 1160"/>
              <a:gd name="T59" fmla="*/ 1195 h 1476"/>
              <a:gd name="T60" fmla="*/ 983 w 1160"/>
              <a:gd name="T61" fmla="*/ 1298 h 1476"/>
              <a:gd name="T62" fmla="*/ 1018 w 1160"/>
              <a:gd name="T63" fmla="*/ 1335 h 1476"/>
              <a:gd name="T64" fmla="*/ 1077 w 1160"/>
              <a:gd name="T65" fmla="*/ 1416 h 1476"/>
              <a:gd name="T66" fmla="*/ 1131 w 1160"/>
              <a:gd name="T67" fmla="*/ 1432 h 1476"/>
              <a:gd name="T68" fmla="*/ 1158 w 1160"/>
              <a:gd name="T69" fmla="*/ 1355 h 1476"/>
              <a:gd name="T70" fmla="*/ 1098 w 1160"/>
              <a:gd name="T71" fmla="*/ 1285 h 1476"/>
              <a:gd name="T72" fmla="*/ 1026 w 1160"/>
              <a:gd name="T73" fmla="*/ 1237 h 1476"/>
              <a:gd name="T74" fmla="*/ 921 w 1160"/>
              <a:gd name="T75" fmla="*/ 1129 h 1476"/>
              <a:gd name="T76" fmla="*/ 852 w 1160"/>
              <a:gd name="T77" fmla="*/ 885 h 1476"/>
              <a:gd name="T78" fmla="*/ 859 w 1160"/>
              <a:gd name="T79" fmla="*/ 685 h 1476"/>
              <a:gd name="T80" fmla="*/ 874 w 1160"/>
              <a:gd name="T81" fmla="*/ 621 h 1476"/>
              <a:gd name="T82" fmla="*/ 928 w 1160"/>
              <a:gd name="T83" fmla="*/ 477 h 1476"/>
              <a:gd name="T84" fmla="*/ 960 w 1160"/>
              <a:gd name="T85" fmla="*/ 266 h 1476"/>
              <a:gd name="T86" fmla="*/ 926 w 1160"/>
              <a:gd name="T87" fmla="*/ 224 h 1476"/>
              <a:gd name="T88" fmla="*/ 914 w 1160"/>
              <a:gd name="T89" fmla="*/ 207 h 1476"/>
              <a:gd name="T90" fmla="*/ 950 w 1160"/>
              <a:gd name="T91" fmla="*/ 130 h 1476"/>
              <a:gd name="T92" fmla="*/ 925 w 1160"/>
              <a:gd name="T93" fmla="*/ 27 h 1476"/>
              <a:gd name="T94" fmla="*/ 834 w 1160"/>
              <a:gd name="T95" fmla="*/ 0 h 1476"/>
              <a:gd name="T96" fmla="*/ 770 w 1160"/>
              <a:gd name="T97" fmla="*/ 46 h 1476"/>
              <a:gd name="T98" fmla="*/ 711 w 1160"/>
              <a:gd name="T99" fmla="*/ 93 h 1476"/>
              <a:gd name="T100" fmla="*/ 742 w 1160"/>
              <a:gd name="T101" fmla="*/ 133 h 1476"/>
              <a:gd name="T102" fmla="*/ 762 w 1160"/>
              <a:gd name="T103" fmla="*/ 180 h 1476"/>
              <a:gd name="T104" fmla="*/ 706 w 1160"/>
              <a:gd name="T105" fmla="*/ 350 h 1476"/>
              <a:gd name="T106" fmla="*/ 649 w 1160"/>
              <a:gd name="T107" fmla="*/ 367 h 1476"/>
              <a:gd name="T108" fmla="*/ 531 w 1160"/>
              <a:gd name="T109" fmla="*/ 349 h 1476"/>
              <a:gd name="T110" fmla="*/ 487 w 1160"/>
              <a:gd name="T111" fmla="*/ 350 h 1476"/>
              <a:gd name="T112" fmla="*/ 430 w 1160"/>
              <a:gd name="T113" fmla="*/ 312 h 1476"/>
              <a:gd name="T114" fmla="*/ 413 w 1160"/>
              <a:gd name="T115" fmla="*/ 283 h 1476"/>
              <a:gd name="T116" fmla="*/ 504 w 1160"/>
              <a:gd name="T117" fmla="*/ 312 h 1476"/>
              <a:gd name="T118" fmla="*/ 671 w 1160"/>
              <a:gd name="T119" fmla="*/ 334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0" h="1476">
                <a:moveTo>
                  <a:pt x="765" y="223"/>
                </a:moveTo>
                <a:lnTo>
                  <a:pt x="765" y="223"/>
                </a:lnTo>
                <a:lnTo>
                  <a:pt x="749" y="224"/>
                </a:lnTo>
                <a:lnTo>
                  <a:pt x="737" y="225"/>
                </a:lnTo>
                <a:lnTo>
                  <a:pt x="733" y="227"/>
                </a:lnTo>
                <a:lnTo>
                  <a:pt x="729" y="229"/>
                </a:lnTo>
                <a:lnTo>
                  <a:pt x="729" y="229"/>
                </a:lnTo>
                <a:lnTo>
                  <a:pt x="724" y="237"/>
                </a:lnTo>
                <a:lnTo>
                  <a:pt x="723" y="240"/>
                </a:lnTo>
                <a:lnTo>
                  <a:pt x="723" y="240"/>
                </a:lnTo>
                <a:lnTo>
                  <a:pt x="676" y="239"/>
                </a:lnTo>
                <a:lnTo>
                  <a:pt x="625" y="238"/>
                </a:lnTo>
                <a:lnTo>
                  <a:pt x="562" y="236"/>
                </a:lnTo>
                <a:lnTo>
                  <a:pt x="562" y="236"/>
                </a:lnTo>
                <a:lnTo>
                  <a:pt x="421" y="229"/>
                </a:lnTo>
                <a:lnTo>
                  <a:pt x="421" y="229"/>
                </a:lnTo>
                <a:lnTo>
                  <a:pt x="422" y="229"/>
                </a:lnTo>
                <a:lnTo>
                  <a:pt x="425" y="226"/>
                </a:lnTo>
                <a:lnTo>
                  <a:pt x="425" y="226"/>
                </a:lnTo>
                <a:lnTo>
                  <a:pt x="422" y="225"/>
                </a:lnTo>
                <a:lnTo>
                  <a:pt x="412" y="225"/>
                </a:lnTo>
                <a:lnTo>
                  <a:pt x="412" y="225"/>
                </a:lnTo>
                <a:lnTo>
                  <a:pt x="392" y="226"/>
                </a:lnTo>
                <a:lnTo>
                  <a:pt x="366" y="231"/>
                </a:lnTo>
                <a:lnTo>
                  <a:pt x="342" y="236"/>
                </a:lnTo>
                <a:lnTo>
                  <a:pt x="333" y="238"/>
                </a:lnTo>
                <a:lnTo>
                  <a:pt x="327" y="240"/>
                </a:lnTo>
                <a:lnTo>
                  <a:pt x="327" y="240"/>
                </a:lnTo>
                <a:lnTo>
                  <a:pt x="313" y="248"/>
                </a:lnTo>
                <a:lnTo>
                  <a:pt x="307" y="251"/>
                </a:lnTo>
                <a:lnTo>
                  <a:pt x="307" y="251"/>
                </a:lnTo>
                <a:lnTo>
                  <a:pt x="193" y="170"/>
                </a:lnTo>
                <a:lnTo>
                  <a:pt x="193" y="170"/>
                </a:lnTo>
                <a:lnTo>
                  <a:pt x="104" y="108"/>
                </a:lnTo>
                <a:lnTo>
                  <a:pt x="56" y="75"/>
                </a:lnTo>
                <a:lnTo>
                  <a:pt x="39" y="66"/>
                </a:lnTo>
                <a:lnTo>
                  <a:pt x="32" y="62"/>
                </a:lnTo>
                <a:lnTo>
                  <a:pt x="32" y="62"/>
                </a:lnTo>
                <a:lnTo>
                  <a:pt x="29" y="62"/>
                </a:lnTo>
                <a:lnTo>
                  <a:pt x="24" y="65"/>
                </a:lnTo>
                <a:lnTo>
                  <a:pt x="20" y="68"/>
                </a:lnTo>
                <a:lnTo>
                  <a:pt x="16" y="72"/>
                </a:lnTo>
                <a:lnTo>
                  <a:pt x="11" y="77"/>
                </a:lnTo>
                <a:lnTo>
                  <a:pt x="6" y="82"/>
                </a:lnTo>
                <a:lnTo>
                  <a:pt x="3" y="90"/>
                </a:lnTo>
                <a:lnTo>
                  <a:pt x="1" y="97"/>
                </a:lnTo>
                <a:lnTo>
                  <a:pt x="1" y="97"/>
                </a:lnTo>
                <a:lnTo>
                  <a:pt x="0" y="105"/>
                </a:lnTo>
                <a:lnTo>
                  <a:pt x="1" y="110"/>
                </a:lnTo>
                <a:lnTo>
                  <a:pt x="4" y="114"/>
                </a:lnTo>
                <a:lnTo>
                  <a:pt x="9" y="118"/>
                </a:lnTo>
                <a:lnTo>
                  <a:pt x="19" y="124"/>
                </a:lnTo>
                <a:lnTo>
                  <a:pt x="30" y="130"/>
                </a:lnTo>
                <a:lnTo>
                  <a:pt x="30" y="130"/>
                </a:lnTo>
                <a:lnTo>
                  <a:pt x="69" y="152"/>
                </a:lnTo>
                <a:lnTo>
                  <a:pt x="144" y="191"/>
                </a:lnTo>
                <a:lnTo>
                  <a:pt x="267" y="256"/>
                </a:lnTo>
                <a:lnTo>
                  <a:pt x="267" y="256"/>
                </a:lnTo>
                <a:lnTo>
                  <a:pt x="283" y="265"/>
                </a:lnTo>
                <a:lnTo>
                  <a:pt x="294" y="272"/>
                </a:lnTo>
                <a:lnTo>
                  <a:pt x="302" y="278"/>
                </a:lnTo>
                <a:lnTo>
                  <a:pt x="302" y="278"/>
                </a:lnTo>
                <a:lnTo>
                  <a:pt x="301" y="279"/>
                </a:lnTo>
                <a:lnTo>
                  <a:pt x="297" y="284"/>
                </a:lnTo>
                <a:lnTo>
                  <a:pt x="296" y="288"/>
                </a:lnTo>
                <a:lnTo>
                  <a:pt x="296" y="292"/>
                </a:lnTo>
                <a:lnTo>
                  <a:pt x="297" y="297"/>
                </a:lnTo>
                <a:lnTo>
                  <a:pt x="300" y="302"/>
                </a:lnTo>
                <a:lnTo>
                  <a:pt x="300" y="302"/>
                </a:lnTo>
                <a:lnTo>
                  <a:pt x="306" y="310"/>
                </a:lnTo>
                <a:lnTo>
                  <a:pt x="309" y="314"/>
                </a:lnTo>
                <a:lnTo>
                  <a:pt x="312" y="315"/>
                </a:lnTo>
                <a:lnTo>
                  <a:pt x="314" y="317"/>
                </a:lnTo>
                <a:lnTo>
                  <a:pt x="314" y="317"/>
                </a:lnTo>
                <a:lnTo>
                  <a:pt x="318" y="322"/>
                </a:lnTo>
                <a:lnTo>
                  <a:pt x="322" y="325"/>
                </a:lnTo>
                <a:lnTo>
                  <a:pt x="329" y="330"/>
                </a:lnTo>
                <a:lnTo>
                  <a:pt x="329" y="330"/>
                </a:lnTo>
                <a:lnTo>
                  <a:pt x="328" y="330"/>
                </a:lnTo>
                <a:lnTo>
                  <a:pt x="327" y="330"/>
                </a:lnTo>
                <a:lnTo>
                  <a:pt x="326" y="331"/>
                </a:lnTo>
                <a:lnTo>
                  <a:pt x="328" y="335"/>
                </a:lnTo>
                <a:lnTo>
                  <a:pt x="338" y="344"/>
                </a:lnTo>
                <a:lnTo>
                  <a:pt x="338" y="344"/>
                </a:lnTo>
                <a:lnTo>
                  <a:pt x="351" y="354"/>
                </a:lnTo>
                <a:lnTo>
                  <a:pt x="361" y="361"/>
                </a:lnTo>
                <a:lnTo>
                  <a:pt x="371" y="364"/>
                </a:lnTo>
                <a:lnTo>
                  <a:pt x="378" y="365"/>
                </a:lnTo>
                <a:lnTo>
                  <a:pt x="378" y="365"/>
                </a:lnTo>
                <a:lnTo>
                  <a:pt x="398" y="374"/>
                </a:lnTo>
                <a:lnTo>
                  <a:pt x="412" y="378"/>
                </a:lnTo>
                <a:lnTo>
                  <a:pt x="412" y="378"/>
                </a:lnTo>
                <a:lnTo>
                  <a:pt x="447" y="390"/>
                </a:lnTo>
                <a:lnTo>
                  <a:pt x="447" y="390"/>
                </a:lnTo>
                <a:lnTo>
                  <a:pt x="474" y="398"/>
                </a:lnTo>
                <a:lnTo>
                  <a:pt x="474" y="398"/>
                </a:lnTo>
                <a:lnTo>
                  <a:pt x="510" y="418"/>
                </a:lnTo>
                <a:lnTo>
                  <a:pt x="538" y="433"/>
                </a:lnTo>
                <a:lnTo>
                  <a:pt x="550" y="437"/>
                </a:lnTo>
                <a:lnTo>
                  <a:pt x="558" y="441"/>
                </a:lnTo>
                <a:lnTo>
                  <a:pt x="558" y="441"/>
                </a:lnTo>
                <a:lnTo>
                  <a:pt x="585" y="447"/>
                </a:lnTo>
                <a:lnTo>
                  <a:pt x="602" y="449"/>
                </a:lnTo>
                <a:lnTo>
                  <a:pt x="602" y="449"/>
                </a:lnTo>
                <a:lnTo>
                  <a:pt x="602" y="449"/>
                </a:lnTo>
                <a:lnTo>
                  <a:pt x="602" y="450"/>
                </a:lnTo>
                <a:lnTo>
                  <a:pt x="610" y="454"/>
                </a:lnTo>
                <a:lnTo>
                  <a:pt x="610" y="454"/>
                </a:lnTo>
                <a:lnTo>
                  <a:pt x="616" y="455"/>
                </a:lnTo>
                <a:lnTo>
                  <a:pt x="623" y="456"/>
                </a:lnTo>
                <a:lnTo>
                  <a:pt x="640" y="456"/>
                </a:lnTo>
                <a:lnTo>
                  <a:pt x="655" y="455"/>
                </a:lnTo>
                <a:lnTo>
                  <a:pt x="663" y="454"/>
                </a:lnTo>
                <a:lnTo>
                  <a:pt x="663" y="454"/>
                </a:lnTo>
                <a:lnTo>
                  <a:pt x="674" y="449"/>
                </a:lnTo>
                <a:lnTo>
                  <a:pt x="681" y="444"/>
                </a:lnTo>
                <a:lnTo>
                  <a:pt x="681" y="444"/>
                </a:lnTo>
                <a:lnTo>
                  <a:pt x="667" y="502"/>
                </a:lnTo>
                <a:lnTo>
                  <a:pt x="656" y="546"/>
                </a:lnTo>
                <a:lnTo>
                  <a:pt x="651" y="563"/>
                </a:lnTo>
                <a:lnTo>
                  <a:pt x="650" y="575"/>
                </a:lnTo>
                <a:lnTo>
                  <a:pt x="650" y="575"/>
                </a:lnTo>
                <a:lnTo>
                  <a:pt x="648" y="592"/>
                </a:lnTo>
                <a:lnTo>
                  <a:pt x="643" y="609"/>
                </a:lnTo>
                <a:lnTo>
                  <a:pt x="638" y="625"/>
                </a:lnTo>
                <a:lnTo>
                  <a:pt x="635" y="634"/>
                </a:lnTo>
                <a:lnTo>
                  <a:pt x="635" y="634"/>
                </a:lnTo>
                <a:lnTo>
                  <a:pt x="630" y="647"/>
                </a:lnTo>
                <a:lnTo>
                  <a:pt x="627" y="654"/>
                </a:lnTo>
                <a:lnTo>
                  <a:pt x="622" y="660"/>
                </a:lnTo>
                <a:lnTo>
                  <a:pt x="622" y="660"/>
                </a:lnTo>
                <a:lnTo>
                  <a:pt x="614" y="667"/>
                </a:lnTo>
                <a:lnTo>
                  <a:pt x="601" y="675"/>
                </a:lnTo>
                <a:lnTo>
                  <a:pt x="595" y="681"/>
                </a:lnTo>
                <a:lnTo>
                  <a:pt x="588" y="687"/>
                </a:lnTo>
                <a:lnTo>
                  <a:pt x="582" y="694"/>
                </a:lnTo>
                <a:lnTo>
                  <a:pt x="577" y="703"/>
                </a:lnTo>
                <a:lnTo>
                  <a:pt x="577" y="703"/>
                </a:lnTo>
                <a:lnTo>
                  <a:pt x="571" y="717"/>
                </a:lnTo>
                <a:lnTo>
                  <a:pt x="563" y="742"/>
                </a:lnTo>
                <a:lnTo>
                  <a:pt x="539" y="811"/>
                </a:lnTo>
                <a:lnTo>
                  <a:pt x="526" y="850"/>
                </a:lnTo>
                <a:lnTo>
                  <a:pt x="516" y="889"/>
                </a:lnTo>
                <a:lnTo>
                  <a:pt x="506" y="924"/>
                </a:lnTo>
                <a:lnTo>
                  <a:pt x="500" y="954"/>
                </a:lnTo>
                <a:lnTo>
                  <a:pt x="500" y="954"/>
                </a:lnTo>
                <a:lnTo>
                  <a:pt x="496" y="976"/>
                </a:lnTo>
                <a:lnTo>
                  <a:pt x="490" y="995"/>
                </a:lnTo>
                <a:lnTo>
                  <a:pt x="483" y="1010"/>
                </a:lnTo>
                <a:lnTo>
                  <a:pt x="474" y="1022"/>
                </a:lnTo>
                <a:lnTo>
                  <a:pt x="467" y="1032"/>
                </a:lnTo>
                <a:lnTo>
                  <a:pt x="460" y="1039"/>
                </a:lnTo>
                <a:lnTo>
                  <a:pt x="454" y="1046"/>
                </a:lnTo>
                <a:lnTo>
                  <a:pt x="450" y="1053"/>
                </a:lnTo>
                <a:lnTo>
                  <a:pt x="450" y="1053"/>
                </a:lnTo>
                <a:lnTo>
                  <a:pt x="444" y="1063"/>
                </a:lnTo>
                <a:lnTo>
                  <a:pt x="437" y="1076"/>
                </a:lnTo>
                <a:lnTo>
                  <a:pt x="437" y="1076"/>
                </a:lnTo>
                <a:lnTo>
                  <a:pt x="432" y="1091"/>
                </a:lnTo>
                <a:lnTo>
                  <a:pt x="426" y="1116"/>
                </a:lnTo>
                <a:lnTo>
                  <a:pt x="413" y="1182"/>
                </a:lnTo>
                <a:lnTo>
                  <a:pt x="401" y="1249"/>
                </a:lnTo>
                <a:lnTo>
                  <a:pt x="397" y="1273"/>
                </a:lnTo>
                <a:lnTo>
                  <a:pt x="393" y="1286"/>
                </a:lnTo>
                <a:lnTo>
                  <a:pt x="393" y="1286"/>
                </a:lnTo>
                <a:lnTo>
                  <a:pt x="386" y="1305"/>
                </a:lnTo>
                <a:lnTo>
                  <a:pt x="385" y="1312"/>
                </a:lnTo>
                <a:lnTo>
                  <a:pt x="384" y="1319"/>
                </a:lnTo>
                <a:lnTo>
                  <a:pt x="384" y="1319"/>
                </a:lnTo>
                <a:lnTo>
                  <a:pt x="385" y="1331"/>
                </a:lnTo>
                <a:lnTo>
                  <a:pt x="386" y="1336"/>
                </a:lnTo>
                <a:lnTo>
                  <a:pt x="388" y="1338"/>
                </a:lnTo>
                <a:lnTo>
                  <a:pt x="388" y="1338"/>
                </a:lnTo>
                <a:lnTo>
                  <a:pt x="389" y="1338"/>
                </a:lnTo>
                <a:lnTo>
                  <a:pt x="392" y="1337"/>
                </a:lnTo>
                <a:lnTo>
                  <a:pt x="395" y="1332"/>
                </a:lnTo>
                <a:lnTo>
                  <a:pt x="397" y="1331"/>
                </a:lnTo>
                <a:lnTo>
                  <a:pt x="397" y="1332"/>
                </a:lnTo>
                <a:lnTo>
                  <a:pt x="393" y="1343"/>
                </a:lnTo>
                <a:lnTo>
                  <a:pt x="393" y="1343"/>
                </a:lnTo>
                <a:lnTo>
                  <a:pt x="384" y="1365"/>
                </a:lnTo>
                <a:lnTo>
                  <a:pt x="372" y="1391"/>
                </a:lnTo>
                <a:lnTo>
                  <a:pt x="362" y="1412"/>
                </a:lnTo>
                <a:lnTo>
                  <a:pt x="358" y="1424"/>
                </a:lnTo>
                <a:lnTo>
                  <a:pt x="358" y="1424"/>
                </a:lnTo>
                <a:lnTo>
                  <a:pt x="358" y="1430"/>
                </a:lnTo>
                <a:lnTo>
                  <a:pt x="359" y="1436"/>
                </a:lnTo>
                <a:lnTo>
                  <a:pt x="362" y="1442"/>
                </a:lnTo>
                <a:lnTo>
                  <a:pt x="362" y="1442"/>
                </a:lnTo>
                <a:lnTo>
                  <a:pt x="360" y="1444"/>
                </a:lnTo>
                <a:lnTo>
                  <a:pt x="358" y="1448"/>
                </a:lnTo>
                <a:lnTo>
                  <a:pt x="358" y="1451"/>
                </a:lnTo>
                <a:lnTo>
                  <a:pt x="358" y="1455"/>
                </a:lnTo>
                <a:lnTo>
                  <a:pt x="359" y="1458"/>
                </a:lnTo>
                <a:lnTo>
                  <a:pt x="362" y="1462"/>
                </a:lnTo>
                <a:lnTo>
                  <a:pt x="362" y="1462"/>
                </a:lnTo>
                <a:lnTo>
                  <a:pt x="369" y="1468"/>
                </a:lnTo>
                <a:lnTo>
                  <a:pt x="376" y="1471"/>
                </a:lnTo>
                <a:lnTo>
                  <a:pt x="387" y="1474"/>
                </a:lnTo>
                <a:lnTo>
                  <a:pt x="404" y="1475"/>
                </a:lnTo>
                <a:lnTo>
                  <a:pt x="404" y="1475"/>
                </a:lnTo>
                <a:lnTo>
                  <a:pt x="421" y="1476"/>
                </a:lnTo>
                <a:lnTo>
                  <a:pt x="433" y="1475"/>
                </a:lnTo>
                <a:lnTo>
                  <a:pt x="438" y="1474"/>
                </a:lnTo>
                <a:lnTo>
                  <a:pt x="441" y="1473"/>
                </a:lnTo>
                <a:lnTo>
                  <a:pt x="444" y="1470"/>
                </a:lnTo>
                <a:lnTo>
                  <a:pt x="445" y="1467"/>
                </a:lnTo>
                <a:lnTo>
                  <a:pt x="445" y="1467"/>
                </a:lnTo>
                <a:lnTo>
                  <a:pt x="447" y="1460"/>
                </a:lnTo>
                <a:lnTo>
                  <a:pt x="448" y="1455"/>
                </a:lnTo>
                <a:lnTo>
                  <a:pt x="448" y="1451"/>
                </a:lnTo>
                <a:lnTo>
                  <a:pt x="450" y="1449"/>
                </a:lnTo>
                <a:lnTo>
                  <a:pt x="450" y="1449"/>
                </a:lnTo>
                <a:lnTo>
                  <a:pt x="458" y="1436"/>
                </a:lnTo>
                <a:lnTo>
                  <a:pt x="463" y="1427"/>
                </a:lnTo>
                <a:lnTo>
                  <a:pt x="465" y="1418"/>
                </a:lnTo>
                <a:lnTo>
                  <a:pt x="465" y="1418"/>
                </a:lnTo>
                <a:lnTo>
                  <a:pt x="468" y="1389"/>
                </a:lnTo>
                <a:lnTo>
                  <a:pt x="470" y="1361"/>
                </a:lnTo>
                <a:lnTo>
                  <a:pt x="470" y="1361"/>
                </a:lnTo>
                <a:lnTo>
                  <a:pt x="473" y="1342"/>
                </a:lnTo>
                <a:lnTo>
                  <a:pt x="481" y="1307"/>
                </a:lnTo>
                <a:lnTo>
                  <a:pt x="492" y="1269"/>
                </a:lnTo>
                <a:lnTo>
                  <a:pt x="498" y="1252"/>
                </a:lnTo>
                <a:lnTo>
                  <a:pt x="503" y="1239"/>
                </a:lnTo>
                <a:lnTo>
                  <a:pt x="503" y="1239"/>
                </a:lnTo>
                <a:lnTo>
                  <a:pt x="507" y="1227"/>
                </a:lnTo>
                <a:lnTo>
                  <a:pt x="512" y="1211"/>
                </a:lnTo>
                <a:lnTo>
                  <a:pt x="523" y="1173"/>
                </a:lnTo>
                <a:lnTo>
                  <a:pt x="533" y="1138"/>
                </a:lnTo>
                <a:lnTo>
                  <a:pt x="538" y="1124"/>
                </a:lnTo>
                <a:lnTo>
                  <a:pt x="543" y="1114"/>
                </a:lnTo>
                <a:lnTo>
                  <a:pt x="543" y="1114"/>
                </a:lnTo>
                <a:lnTo>
                  <a:pt x="553" y="1095"/>
                </a:lnTo>
                <a:lnTo>
                  <a:pt x="569" y="1070"/>
                </a:lnTo>
                <a:lnTo>
                  <a:pt x="583" y="1047"/>
                </a:lnTo>
                <a:lnTo>
                  <a:pt x="588" y="1037"/>
                </a:lnTo>
                <a:lnTo>
                  <a:pt x="591" y="1030"/>
                </a:lnTo>
                <a:lnTo>
                  <a:pt x="591" y="1030"/>
                </a:lnTo>
                <a:lnTo>
                  <a:pt x="595" y="1022"/>
                </a:lnTo>
                <a:lnTo>
                  <a:pt x="603" y="1008"/>
                </a:lnTo>
                <a:lnTo>
                  <a:pt x="625" y="973"/>
                </a:lnTo>
                <a:lnTo>
                  <a:pt x="661" y="921"/>
                </a:lnTo>
                <a:lnTo>
                  <a:pt x="661" y="921"/>
                </a:lnTo>
                <a:lnTo>
                  <a:pt x="671" y="903"/>
                </a:lnTo>
                <a:lnTo>
                  <a:pt x="678" y="891"/>
                </a:lnTo>
                <a:lnTo>
                  <a:pt x="678" y="891"/>
                </a:lnTo>
                <a:lnTo>
                  <a:pt x="683" y="902"/>
                </a:lnTo>
                <a:lnTo>
                  <a:pt x="694" y="925"/>
                </a:lnTo>
                <a:lnTo>
                  <a:pt x="700" y="942"/>
                </a:lnTo>
                <a:lnTo>
                  <a:pt x="704" y="958"/>
                </a:lnTo>
                <a:lnTo>
                  <a:pt x="708" y="975"/>
                </a:lnTo>
                <a:lnTo>
                  <a:pt x="709" y="990"/>
                </a:lnTo>
                <a:lnTo>
                  <a:pt x="709" y="990"/>
                </a:lnTo>
                <a:lnTo>
                  <a:pt x="713" y="1028"/>
                </a:lnTo>
                <a:lnTo>
                  <a:pt x="717" y="1072"/>
                </a:lnTo>
                <a:lnTo>
                  <a:pt x="721" y="1093"/>
                </a:lnTo>
                <a:lnTo>
                  <a:pt x="726" y="1112"/>
                </a:lnTo>
                <a:lnTo>
                  <a:pt x="730" y="1127"/>
                </a:lnTo>
                <a:lnTo>
                  <a:pt x="733" y="1133"/>
                </a:lnTo>
                <a:lnTo>
                  <a:pt x="736" y="1139"/>
                </a:lnTo>
                <a:lnTo>
                  <a:pt x="736" y="1139"/>
                </a:lnTo>
                <a:lnTo>
                  <a:pt x="748" y="1155"/>
                </a:lnTo>
                <a:lnTo>
                  <a:pt x="755" y="1164"/>
                </a:lnTo>
                <a:lnTo>
                  <a:pt x="763" y="1172"/>
                </a:lnTo>
                <a:lnTo>
                  <a:pt x="772" y="1179"/>
                </a:lnTo>
                <a:lnTo>
                  <a:pt x="780" y="1186"/>
                </a:lnTo>
                <a:lnTo>
                  <a:pt x="789" y="1192"/>
                </a:lnTo>
                <a:lnTo>
                  <a:pt x="800" y="1195"/>
                </a:lnTo>
                <a:lnTo>
                  <a:pt x="800" y="1195"/>
                </a:lnTo>
                <a:lnTo>
                  <a:pt x="815" y="1201"/>
                </a:lnTo>
                <a:lnTo>
                  <a:pt x="836" y="1211"/>
                </a:lnTo>
                <a:lnTo>
                  <a:pt x="890" y="1239"/>
                </a:lnTo>
                <a:lnTo>
                  <a:pt x="917" y="1253"/>
                </a:lnTo>
                <a:lnTo>
                  <a:pt x="941" y="1267"/>
                </a:lnTo>
                <a:lnTo>
                  <a:pt x="960" y="1279"/>
                </a:lnTo>
                <a:lnTo>
                  <a:pt x="971" y="1289"/>
                </a:lnTo>
                <a:lnTo>
                  <a:pt x="971" y="1289"/>
                </a:lnTo>
                <a:lnTo>
                  <a:pt x="983" y="1298"/>
                </a:lnTo>
                <a:lnTo>
                  <a:pt x="992" y="1305"/>
                </a:lnTo>
                <a:lnTo>
                  <a:pt x="999" y="1310"/>
                </a:lnTo>
                <a:lnTo>
                  <a:pt x="1004" y="1317"/>
                </a:lnTo>
                <a:lnTo>
                  <a:pt x="1004" y="1317"/>
                </a:lnTo>
                <a:lnTo>
                  <a:pt x="1009" y="1322"/>
                </a:lnTo>
                <a:lnTo>
                  <a:pt x="1011" y="1324"/>
                </a:lnTo>
                <a:lnTo>
                  <a:pt x="1015" y="1328"/>
                </a:lnTo>
                <a:lnTo>
                  <a:pt x="1018" y="1335"/>
                </a:lnTo>
                <a:lnTo>
                  <a:pt x="1018" y="1335"/>
                </a:lnTo>
                <a:lnTo>
                  <a:pt x="1029" y="1358"/>
                </a:lnTo>
                <a:lnTo>
                  <a:pt x="1029" y="1358"/>
                </a:lnTo>
                <a:lnTo>
                  <a:pt x="1032" y="1363"/>
                </a:lnTo>
                <a:lnTo>
                  <a:pt x="1037" y="1369"/>
                </a:lnTo>
                <a:lnTo>
                  <a:pt x="1050" y="1384"/>
                </a:lnTo>
                <a:lnTo>
                  <a:pt x="1063" y="1398"/>
                </a:lnTo>
                <a:lnTo>
                  <a:pt x="1072" y="1409"/>
                </a:lnTo>
                <a:lnTo>
                  <a:pt x="1072" y="1409"/>
                </a:lnTo>
                <a:lnTo>
                  <a:pt x="1077" y="1416"/>
                </a:lnTo>
                <a:lnTo>
                  <a:pt x="1081" y="1421"/>
                </a:lnTo>
                <a:lnTo>
                  <a:pt x="1086" y="1424"/>
                </a:lnTo>
                <a:lnTo>
                  <a:pt x="1097" y="1429"/>
                </a:lnTo>
                <a:lnTo>
                  <a:pt x="1097" y="1429"/>
                </a:lnTo>
                <a:lnTo>
                  <a:pt x="1110" y="1434"/>
                </a:lnTo>
                <a:lnTo>
                  <a:pt x="1116" y="1435"/>
                </a:lnTo>
                <a:lnTo>
                  <a:pt x="1121" y="1435"/>
                </a:lnTo>
                <a:lnTo>
                  <a:pt x="1127" y="1435"/>
                </a:lnTo>
                <a:lnTo>
                  <a:pt x="1131" y="1432"/>
                </a:lnTo>
                <a:lnTo>
                  <a:pt x="1136" y="1428"/>
                </a:lnTo>
                <a:lnTo>
                  <a:pt x="1141" y="1421"/>
                </a:lnTo>
                <a:lnTo>
                  <a:pt x="1141" y="1421"/>
                </a:lnTo>
                <a:lnTo>
                  <a:pt x="1149" y="1402"/>
                </a:lnTo>
                <a:lnTo>
                  <a:pt x="1156" y="1384"/>
                </a:lnTo>
                <a:lnTo>
                  <a:pt x="1158" y="1376"/>
                </a:lnTo>
                <a:lnTo>
                  <a:pt x="1160" y="1368"/>
                </a:lnTo>
                <a:lnTo>
                  <a:pt x="1160" y="1361"/>
                </a:lnTo>
                <a:lnTo>
                  <a:pt x="1158" y="1355"/>
                </a:lnTo>
                <a:lnTo>
                  <a:pt x="1158" y="1355"/>
                </a:lnTo>
                <a:lnTo>
                  <a:pt x="1155" y="1348"/>
                </a:lnTo>
                <a:lnTo>
                  <a:pt x="1150" y="1342"/>
                </a:lnTo>
                <a:lnTo>
                  <a:pt x="1136" y="1326"/>
                </a:lnTo>
                <a:lnTo>
                  <a:pt x="1121" y="1312"/>
                </a:lnTo>
                <a:lnTo>
                  <a:pt x="1110" y="1302"/>
                </a:lnTo>
                <a:lnTo>
                  <a:pt x="1110" y="1302"/>
                </a:lnTo>
                <a:lnTo>
                  <a:pt x="1102" y="1289"/>
                </a:lnTo>
                <a:lnTo>
                  <a:pt x="1098" y="1285"/>
                </a:lnTo>
                <a:lnTo>
                  <a:pt x="1092" y="1282"/>
                </a:lnTo>
                <a:lnTo>
                  <a:pt x="1092" y="1282"/>
                </a:lnTo>
                <a:lnTo>
                  <a:pt x="1083" y="1277"/>
                </a:lnTo>
                <a:lnTo>
                  <a:pt x="1072" y="1272"/>
                </a:lnTo>
                <a:lnTo>
                  <a:pt x="1063" y="1267"/>
                </a:lnTo>
                <a:lnTo>
                  <a:pt x="1055" y="1264"/>
                </a:lnTo>
                <a:lnTo>
                  <a:pt x="1055" y="1264"/>
                </a:lnTo>
                <a:lnTo>
                  <a:pt x="1045" y="1254"/>
                </a:lnTo>
                <a:lnTo>
                  <a:pt x="1026" y="1237"/>
                </a:lnTo>
                <a:lnTo>
                  <a:pt x="1006" y="1214"/>
                </a:lnTo>
                <a:lnTo>
                  <a:pt x="986" y="1191"/>
                </a:lnTo>
                <a:lnTo>
                  <a:pt x="986" y="1191"/>
                </a:lnTo>
                <a:lnTo>
                  <a:pt x="978" y="1181"/>
                </a:lnTo>
                <a:lnTo>
                  <a:pt x="970" y="1171"/>
                </a:lnTo>
                <a:lnTo>
                  <a:pt x="952" y="1154"/>
                </a:lnTo>
                <a:lnTo>
                  <a:pt x="936" y="1140"/>
                </a:lnTo>
                <a:lnTo>
                  <a:pt x="921" y="1129"/>
                </a:lnTo>
                <a:lnTo>
                  <a:pt x="921" y="1129"/>
                </a:lnTo>
                <a:lnTo>
                  <a:pt x="903" y="1118"/>
                </a:lnTo>
                <a:lnTo>
                  <a:pt x="877" y="1105"/>
                </a:lnTo>
                <a:lnTo>
                  <a:pt x="846" y="1089"/>
                </a:lnTo>
                <a:lnTo>
                  <a:pt x="846" y="1089"/>
                </a:lnTo>
                <a:lnTo>
                  <a:pt x="846" y="1032"/>
                </a:lnTo>
                <a:lnTo>
                  <a:pt x="847" y="987"/>
                </a:lnTo>
                <a:lnTo>
                  <a:pt x="848" y="954"/>
                </a:lnTo>
                <a:lnTo>
                  <a:pt x="848" y="954"/>
                </a:lnTo>
                <a:lnTo>
                  <a:pt x="852" y="885"/>
                </a:lnTo>
                <a:lnTo>
                  <a:pt x="855" y="841"/>
                </a:lnTo>
                <a:lnTo>
                  <a:pt x="859" y="797"/>
                </a:lnTo>
                <a:lnTo>
                  <a:pt x="859" y="797"/>
                </a:lnTo>
                <a:lnTo>
                  <a:pt x="861" y="778"/>
                </a:lnTo>
                <a:lnTo>
                  <a:pt x="861" y="759"/>
                </a:lnTo>
                <a:lnTo>
                  <a:pt x="861" y="726"/>
                </a:lnTo>
                <a:lnTo>
                  <a:pt x="859" y="700"/>
                </a:lnTo>
                <a:lnTo>
                  <a:pt x="859" y="685"/>
                </a:lnTo>
                <a:lnTo>
                  <a:pt x="859" y="685"/>
                </a:lnTo>
                <a:lnTo>
                  <a:pt x="860" y="666"/>
                </a:lnTo>
                <a:lnTo>
                  <a:pt x="861" y="652"/>
                </a:lnTo>
                <a:lnTo>
                  <a:pt x="861" y="652"/>
                </a:lnTo>
                <a:lnTo>
                  <a:pt x="861" y="648"/>
                </a:lnTo>
                <a:lnTo>
                  <a:pt x="860" y="644"/>
                </a:lnTo>
                <a:lnTo>
                  <a:pt x="861" y="640"/>
                </a:lnTo>
                <a:lnTo>
                  <a:pt x="864" y="635"/>
                </a:lnTo>
                <a:lnTo>
                  <a:pt x="874" y="621"/>
                </a:lnTo>
                <a:lnTo>
                  <a:pt x="874" y="621"/>
                </a:lnTo>
                <a:lnTo>
                  <a:pt x="882" y="609"/>
                </a:lnTo>
                <a:lnTo>
                  <a:pt x="891" y="595"/>
                </a:lnTo>
                <a:lnTo>
                  <a:pt x="899" y="579"/>
                </a:lnTo>
                <a:lnTo>
                  <a:pt x="906" y="562"/>
                </a:lnTo>
                <a:lnTo>
                  <a:pt x="918" y="533"/>
                </a:lnTo>
                <a:lnTo>
                  <a:pt x="921" y="521"/>
                </a:lnTo>
                <a:lnTo>
                  <a:pt x="923" y="513"/>
                </a:lnTo>
                <a:lnTo>
                  <a:pt x="923" y="513"/>
                </a:lnTo>
                <a:lnTo>
                  <a:pt x="928" y="477"/>
                </a:lnTo>
                <a:lnTo>
                  <a:pt x="940" y="413"/>
                </a:lnTo>
                <a:lnTo>
                  <a:pt x="952" y="347"/>
                </a:lnTo>
                <a:lnTo>
                  <a:pt x="958" y="309"/>
                </a:lnTo>
                <a:lnTo>
                  <a:pt x="958" y="309"/>
                </a:lnTo>
                <a:lnTo>
                  <a:pt x="960" y="297"/>
                </a:lnTo>
                <a:lnTo>
                  <a:pt x="963" y="289"/>
                </a:lnTo>
                <a:lnTo>
                  <a:pt x="963" y="279"/>
                </a:lnTo>
                <a:lnTo>
                  <a:pt x="963" y="273"/>
                </a:lnTo>
                <a:lnTo>
                  <a:pt x="960" y="266"/>
                </a:lnTo>
                <a:lnTo>
                  <a:pt x="960" y="266"/>
                </a:lnTo>
                <a:lnTo>
                  <a:pt x="957" y="252"/>
                </a:lnTo>
                <a:lnTo>
                  <a:pt x="952" y="242"/>
                </a:lnTo>
                <a:lnTo>
                  <a:pt x="950" y="238"/>
                </a:lnTo>
                <a:lnTo>
                  <a:pt x="947" y="235"/>
                </a:lnTo>
                <a:lnTo>
                  <a:pt x="943" y="231"/>
                </a:lnTo>
                <a:lnTo>
                  <a:pt x="938" y="229"/>
                </a:lnTo>
                <a:lnTo>
                  <a:pt x="938" y="229"/>
                </a:lnTo>
                <a:lnTo>
                  <a:pt x="926" y="224"/>
                </a:lnTo>
                <a:lnTo>
                  <a:pt x="919" y="220"/>
                </a:lnTo>
                <a:lnTo>
                  <a:pt x="919" y="220"/>
                </a:lnTo>
                <a:lnTo>
                  <a:pt x="914" y="218"/>
                </a:lnTo>
                <a:lnTo>
                  <a:pt x="911" y="214"/>
                </a:lnTo>
                <a:lnTo>
                  <a:pt x="911" y="213"/>
                </a:lnTo>
                <a:lnTo>
                  <a:pt x="911" y="211"/>
                </a:lnTo>
                <a:lnTo>
                  <a:pt x="912" y="209"/>
                </a:lnTo>
                <a:lnTo>
                  <a:pt x="914" y="207"/>
                </a:lnTo>
                <a:lnTo>
                  <a:pt x="914" y="207"/>
                </a:lnTo>
                <a:lnTo>
                  <a:pt x="920" y="202"/>
                </a:lnTo>
                <a:lnTo>
                  <a:pt x="928" y="191"/>
                </a:lnTo>
                <a:lnTo>
                  <a:pt x="937" y="179"/>
                </a:lnTo>
                <a:lnTo>
                  <a:pt x="943" y="167"/>
                </a:lnTo>
                <a:lnTo>
                  <a:pt x="943" y="167"/>
                </a:lnTo>
                <a:lnTo>
                  <a:pt x="946" y="156"/>
                </a:lnTo>
                <a:lnTo>
                  <a:pt x="949" y="143"/>
                </a:lnTo>
                <a:lnTo>
                  <a:pt x="950" y="130"/>
                </a:lnTo>
                <a:lnTo>
                  <a:pt x="950" y="130"/>
                </a:lnTo>
                <a:lnTo>
                  <a:pt x="950" y="120"/>
                </a:lnTo>
                <a:lnTo>
                  <a:pt x="951" y="98"/>
                </a:lnTo>
                <a:lnTo>
                  <a:pt x="950" y="84"/>
                </a:lnTo>
                <a:lnTo>
                  <a:pt x="949" y="69"/>
                </a:lnTo>
                <a:lnTo>
                  <a:pt x="945" y="55"/>
                </a:lnTo>
                <a:lnTo>
                  <a:pt x="940" y="45"/>
                </a:lnTo>
                <a:lnTo>
                  <a:pt x="940" y="45"/>
                </a:lnTo>
                <a:lnTo>
                  <a:pt x="934" y="35"/>
                </a:lnTo>
                <a:lnTo>
                  <a:pt x="925" y="27"/>
                </a:lnTo>
                <a:lnTo>
                  <a:pt x="914" y="20"/>
                </a:lnTo>
                <a:lnTo>
                  <a:pt x="904" y="13"/>
                </a:lnTo>
                <a:lnTo>
                  <a:pt x="891" y="8"/>
                </a:lnTo>
                <a:lnTo>
                  <a:pt x="879" y="5"/>
                </a:lnTo>
                <a:lnTo>
                  <a:pt x="866" y="2"/>
                </a:lnTo>
                <a:lnTo>
                  <a:pt x="855" y="0"/>
                </a:lnTo>
                <a:lnTo>
                  <a:pt x="855" y="0"/>
                </a:lnTo>
                <a:lnTo>
                  <a:pt x="845" y="0"/>
                </a:lnTo>
                <a:lnTo>
                  <a:pt x="834" y="0"/>
                </a:lnTo>
                <a:lnTo>
                  <a:pt x="826" y="2"/>
                </a:lnTo>
                <a:lnTo>
                  <a:pt x="818" y="5"/>
                </a:lnTo>
                <a:lnTo>
                  <a:pt x="809" y="7"/>
                </a:lnTo>
                <a:lnTo>
                  <a:pt x="803" y="11"/>
                </a:lnTo>
                <a:lnTo>
                  <a:pt x="793" y="18"/>
                </a:lnTo>
                <a:lnTo>
                  <a:pt x="793" y="18"/>
                </a:lnTo>
                <a:lnTo>
                  <a:pt x="788" y="22"/>
                </a:lnTo>
                <a:lnTo>
                  <a:pt x="782" y="29"/>
                </a:lnTo>
                <a:lnTo>
                  <a:pt x="770" y="46"/>
                </a:lnTo>
                <a:lnTo>
                  <a:pt x="756" y="66"/>
                </a:lnTo>
                <a:lnTo>
                  <a:pt x="756" y="66"/>
                </a:lnTo>
                <a:lnTo>
                  <a:pt x="748" y="69"/>
                </a:lnTo>
                <a:lnTo>
                  <a:pt x="731" y="75"/>
                </a:lnTo>
                <a:lnTo>
                  <a:pt x="723" y="80"/>
                </a:lnTo>
                <a:lnTo>
                  <a:pt x="716" y="85"/>
                </a:lnTo>
                <a:lnTo>
                  <a:pt x="713" y="88"/>
                </a:lnTo>
                <a:lnTo>
                  <a:pt x="711" y="91"/>
                </a:lnTo>
                <a:lnTo>
                  <a:pt x="711" y="93"/>
                </a:lnTo>
                <a:lnTo>
                  <a:pt x="711" y="93"/>
                </a:lnTo>
                <a:lnTo>
                  <a:pt x="715" y="97"/>
                </a:lnTo>
                <a:lnTo>
                  <a:pt x="721" y="100"/>
                </a:lnTo>
                <a:lnTo>
                  <a:pt x="735" y="108"/>
                </a:lnTo>
                <a:lnTo>
                  <a:pt x="754" y="117"/>
                </a:lnTo>
                <a:lnTo>
                  <a:pt x="754" y="117"/>
                </a:lnTo>
                <a:lnTo>
                  <a:pt x="748" y="124"/>
                </a:lnTo>
                <a:lnTo>
                  <a:pt x="743" y="130"/>
                </a:lnTo>
                <a:lnTo>
                  <a:pt x="742" y="133"/>
                </a:lnTo>
                <a:lnTo>
                  <a:pt x="742" y="137"/>
                </a:lnTo>
                <a:lnTo>
                  <a:pt x="742" y="137"/>
                </a:lnTo>
                <a:lnTo>
                  <a:pt x="743" y="140"/>
                </a:lnTo>
                <a:lnTo>
                  <a:pt x="746" y="144"/>
                </a:lnTo>
                <a:lnTo>
                  <a:pt x="750" y="148"/>
                </a:lnTo>
                <a:lnTo>
                  <a:pt x="757" y="154"/>
                </a:lnTo>
                <a:lnTo>
                  <a:pt x="757" y="154"/>
                </a:lnTo>
                <a:lnTo>
                  <a:pt x="759" y="164"/>
                </a:lnTo>
                <a:lnTo>
                  <a:pt x="762" y="180"/>
                </a:lnTo>
                <a:lnTo>
                  <a:pt x="762" y="180"/>
                </a:lnTo>
                <a:lnTo>
                  <a:pt x="767" y="194"/>
                </a:lnTo>
                <a:lnTo>
                  <a:pt x="772" y="205"/>
                </a:lnTo>
                <a:lnTo>
                  <a:pt x="772" y="205"/>
                </a:lnTo>
                <a:lnTo>
                  <a:pt x="777" y="220"/>
                </a:lnTo>
                <a:lnTo>
                  <a:pt x="765" y="223"/>
                </a:lnTo>
                <a:close/>
                <a:moveTo>
                  <a:pt x="708" y="339"/>
                </a:moveTo>
                <a:lnTo>
                  <a:pt x="708" y="339"/>
                </a:lnTo>
                <a:lnTo>
                  <a:pt x="706" y="350"/>
                </a:lnTo>
                <a:lnTo>
                  <a:pt x="703" y="358"/>
                </a:lnTo>
                <a:lnTo>
                  <a:pt x="701" y="363"/>
                </a:lnTo>
                <a:lnTo>
                  <a:pt x="701" y="363"/>
                </a:lnTo>
                <a:lnTo>
                  <a:pt x="700" y="365"/>
                </a:lnTo>
                <a:lnTo>
                  <a:pt x="698" y="367"/>
                </a:lnTo>
                <a:lnTo>
                  <a:pt x="694" y="368"/>
                </a:lnTo>
                <a:lnTo>
                  <a:pt x="681" y="368"/>
                </a:lnTo>
                <a:lnTo>
                  <a:pt x="681" y="368"/>
                </a:lnTo>
                <a:lnTo>
                  <a:pt x="649" y="367"/>
                </a:lnTo>
                <a:lnTo>
                  <a:pt x="628" y="365"/>
                </a:lnTo>
                <a:lnTo>
                  <a:pt x="628" y="365"/>
                </a:lnTo>
                <a:lnTo>
                  <a:pt x="617" y="365"/>
                </a:lnTo>
                <a:lnTo>
                  <a:pt x="602" y="364"/>
                </a:lnTo>
                <a:lnTo>
                  <a:pt x="583" y="362"/>
                </a:lnTo>
                <a:lnTo>
                  <a:pt x="562" y="357"/>
                </a:lnTo>
                <a:lnTo>
                  <a:pt x="562" y="357"/>
                </a:lnTo>
                <a:lnTo>
                  <a:pt x="544" y="351"/>
                </a:lnTo>
                <a:lnTo>
                  <a:pt x="531" y="349"/>
                </a:lnTo>
                <a:lnTo>
                  <a:pt x="516" y="345"/>
                </a:lnTo>
                <a:lnTo>
                  <a:pt x="516" y="345"/>
                </a:lnTo>
                <a:lnTo>
                  <a:pt x="506" y="347"/>
                </a:lnTo>
                <a:lnTo>
                  <a:pt x="502" y="347"/>
                </a:lnTo>
                <a:lnTo>
                  <a:pt x="498" y="345"/>
                </a:lnTo>
                <a:lnTo>
                  <a:pt x="498" y="345"/>
                </a:lnTo>
                <a:lnTo>
                  <a:pt x="496" y="347"/>
                </a:lnTo>
                <a:lnTo>
                  <a:pt x="492" y="348"/>
                </a:lnTo>
                <a:lnTo>
                  <a:pt x="487" y="350"/>
                </a:lnTo>
                <a:lnTo>
                  <a:pt x="487" y="350"/>
                </a:lnTo>
                <a:lnTo>
                  <a:pt x="484" y="349"/>
                </a:lnTo>
                <a:lnTo>
                  <a:pt x="478" y="347"/>
                </a:lnTo>
                <a:lnTo>
                  <a:pt x="467" y="339"/>
                </a:lnTo>
                <a:lnTo>
                  <a:pt x="467" y="339"/>
                </a:lnTo>
                <a:lnTo>
                  <a:pt x="448" y="325"/>
                </a:lnTo>
                <a:lnTo>
                  <a:pt x="432" y="312"/>
                </a:lnTo>
                <a:lnTo>
                  <a:pt x="432" y="312"/>
                </a:lnTo>
                <a:lnTo>
                  <a:pt x="430" y="312"/>
                </a:lnTo>
                <a:lnTo>
                  <a:pt x="427" y="310"/>
                </a:lnTo>
                <a:lnTo>
                  <a:pt x="424" y="306"/>
                </a:lnTo>
                <a:lnTo>
                  <a:pt x="424" y="306"/>
                </a:lnTo>
                <a:lnTo>
                  <a:pt x="419" y="301"/>
                </a:lnTo>
                <a:lnTo>
                  <a:pt x="413" y="295"/>
                </a:lnTo>
                <a:lnTo>
                  <a:pt x="406" y="289"/>
                </a:lnTo>
                <a:lnTo>
                  <a:pt x="412" y="282"/>
                </a:lnTo>
                <a:lnTo>
                  <a:pt x="412" y="282"/>
                </a:lnTo>
                <a:lnTo>
                  <a:pt x="413" y="283"/>
                </a:lnTo>
                <a:lnTo>
                  <a:pt x="414" y="284"/>
                </a:lnTo>
                <a:lnTo>
                  <a:pt x="418" y="286"/>
                </a:lnTo>
                <a:lnTo>
                  <a:pt x="426" y="289"/>
                </a:lnTo>
                <a:lnTo>
                  <a:pt x="426" y="289"/>
                </a:lnTo>
                <a:lnTo>
                  <a:pt x="457" y="296"/>
                </a:lnTo>
                <a:lnTo>
                  <a:pt x="474" y="302"/>
                </a:lnTo>
                <a:lnTo>
                  <a:pt x="487" y="306"/>
                </a:lnTo>
                <a:lnTo>
                  <a:pt x="487" y="306"/>
                </a:lnTo>
                <a:lnTo>
                  <a:pt x="504" y="312"/>
                </a:lnTo>
                <a:lnTo>
                  <a:pt x="530" y="318"/>
                </a:lnTo>
                <a:lnTo>
                  <a:pt x="546" y="321"/>
                </a:lnTo>
                <a:lnTo>
                  <a:pt x="563" y="323"/>
                </a:lnTo>
                <a:lnTo>
                  <a:pt x="582" y="325"/>
                </a:lnTo>
                <a:lnTo>
                  <a:pt x="599" y="327"/>
                </a:lnTo>
                <a:lnTo>
                  <a:pt x="599" y="327"/>
                </a:lnTo>
                <a:lnTo>
                  <a:pt x="618" y="327"/>
                </a:lnTo>
                <a:lnTo>
                  <a:pt x="637" y="329"/>
                </a:lnTo>
                <a:lnTo>
                  <a:pt x="671" y="334"/>
                </a:lnTo>
                <a:lnTo>
                  <a:pt x="697" y="338"/>
                </a:lnTo>
                <a:lnTo>
                  <a:pt x="708" y="339"/>
                </a:lnTo>
                <a:lnTo>
                  <a:pt x="708" y="3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925E467D-BA8A-4D45-915F-55C134A2508F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795937"/>
            <a:ext cx="867469" cy="1660685"/>
          </a:xfrm>
          <a:custGeom>
            <a:avLst/>
            <a:gdLst>
              <a:gd name="T0" fmla="*/ 256 w 736"/>
              <a:gd name="T1" fmla="*/ 182 h 1409"/>
              <a:gd name="T2" fmla="*/ 185 w 736"/>
              <a:gd name="T3" fmla="*/ 176 h 1409"/>
              <a:gd name="T4" fmla="*/ 142 w 736"/>
              <a:gd name="T5" fmla="*/ 208 h 1409"/>
              <a:gd name="T6" fmla="*/ 98 w 736"/>
              <a:gd name="T7" fmla="*/ 263 h 1409"/>
              <a:gd name="T8" fmla="*/ 109 w 736"/>
              <a:gd name="T9" fmla="*/ 300 h 1409"/>
              <a:gd name="T10" fmla="*/ 157 w 736"/>
              <a:gd name="T11" fmla="*/ 298 h 1409"/>
              <a:gd name="T12" fmla="*/ 155 w 736"/>
              <a:gd name="T13" fmla="*/ 334 h 1409"/>
              <a:gd name="T14" fmla="*/ 197 w 736"/>
              <a:gd name="T15" fmla="*/ 366 h 1409"/>
              <a:gd name="T16" fmla="*/ 227 w 736"/>
              <a:gd name="T17" fmla="*/ 382 h 1409"/>
              <a:gd name="T18" fmla="*/ 163 w 736"/>
              <a:gd name="T19" fmla="*/ 406 h 1409"/>
              <a:gd name="T20" fmla="*/ 137 w 736"/>
              <a:gd name="T21" fmla="*/ 426 h 1409"/>
              <a:gd name="T22" fmla="*/ 127 w 736"/>
              <a:gd name="T23" fmla="*/ 487 h 1409"/>
              <a:gd name="T24" fmla="*/ 165 w 736"/>
              <a:gd name="T25" fmla="*/ 511 h 1409"/>
              <a:gd name="T26" fmla="*/ 254 w 736"/>
              <a:gd name="T27" fmla="*/ 724 h 1409"/>
              <a:gd name="T28" fmla="*/ 256 w 736"/>
              <a:gd name="T29" fmla="*/ 755 h 1409"/>
              <a:gd name="T30" fmla="*/ 228 w 736"/>
              <a:gd name="T31" fmla="*/ 971 h 1409"/>
              <a:gd name="T32" fmla="*/ 194 w 736"/>
              <a:gd name="T33" fmla="*/ 1111 h 1409"/>
              <a:gd name="T34" fmla="*/ 178 w 736"/>
              <a:gd name="T35" fmla="*/ 1130 h 1409"/>
              <a:gd name="T36" fmla="*/ 116 w 736"/>
              <a:gd name="T37" fmla="*/ 1273 h 1409"/>
              <a:gd name="T38" fmla="*/ 79 w 736"/>
              <a:gd name="T39" fmla="*/ 1315 h 1409"/>
              <a:gd name="T40" fmla="*/ 32 w 736"/>
              <a:gd name="T41" fmla="*/ 1347 h 1409"/>
              <a:gd name="T42" fmla="*/ 1 w 736"/>
              <a:gd name="T43" fmla="*/ 1374 h 1409"/>
              <a:gd name="T44" fmla="*/ 5 w 736"/>
              <a:gd name="T45" fmla="*/ 1402 h 1409"/>
              <a:gd name="T46" fmla="*/ 104 w 736"/>
              <a:gd name="T47" fmla="*/ 1399 h 1409"/>
              <a:gd name="T48" fmla="*/ 165 w 736"/>
              <a:gd name="T49" fmla="*/ 1399 h 1409"/>
              <a:gd name="T50" fmla="*/ 181 w 736"/>
              <a:gd name="T51" fmla="*/ 1389 h 1409"/>
              <a:gd name="T52" fmla="*/ 225 w 736"/>
              <a:gd name="T53" fmla="*/ 1247 h 1409"/>
              <a:gd name="T54" fmla="*/ 297 w 736"/>
              <a:gd name="T55" fmla="*/ 1078 h 1409"/>
              <a:gd name="T56" fmla="*/ 333 w 736"/>
              <a:gd name="T57" fmla="*/ 1016 h 1409"/>
              <a:gd name="T58" fmla="*/ 392 w 736"/>
              <a:gd name="T59" fmla="*/ 1125 h 1409"/>
              <a:gd name="T60" fmla="*/ 498 w 736"/>
              <a:gd name="T61" fmla="*/ 1164 h 1409"/>
              <a:gd name="T62" fmla="*/ 615 w 736"/>
              <a:gd name="T63" fmla="*/ 1241 h 1409"/>
              <a:gd name="T64" fmla="*/ 626 w 736"/>
              <a:gd name="T65" fmla="*/ 1261 h 1409"/>
              <a:gd name="T66" fmla="*/ 615 w 736"/>
              <a:gd name="T67" fmla="*/ 1313 h 1409"/>
              <a:gd name="T68" fmla="*/ 571 w 736"/>
              <a:gd name="T69" fmla="*/ 1341 h 1409"/>
              <a:gd name="T70" fmla="*/ 600 w 736"/>
              <a:gd name="T71" fmla="*/ 1362 h 1409"/>
              <a:gd name="T72" fmla="*/ 678 w 736"/>
              <a:gd name="T73" fmla="*/ 1316 h 1409"/>
              <a:gd name="T74" fmla="*/ 730 w 736"/>
              <a:gd name="T75" fmla="*/ 1262 h 1409"/>
              <a:gd name="T76" fmla="*/ 734 w 736"/>
              <a:gd name="T77" fmla="*/ 1233 h 1409"/>
              <a:gd name="T78" fmla="*/ 688 w 736"/>
              <a:gd name="T79" fmla="*/ 1202 h 1409"/>
              <a:gd name="T80" fmla="*/ 570 w 736"/>
              <a:gd name="T81" fmla="*/ 1111 h 1409"/>
              <a:gd name="T82" fmla="*/ 431 w 736"/>
              <a:gd name="T83" fmla="*/ 902 h 1409"/>
              <a:gd name="T84" fmla="*/ 477 w 736"/>
              <a:gd name="T85" fmla="*/ 843 h 1409"/>
              <a:gd name="T86" fmla="*/ 466 w 736"/>
              <a:gd name="T87" fmla="*/ 749 h 1409"/>
              <a:gd name="T88" fmla="*/ 445 w 736"/>
              <a:gd name="T89" fmla="*/ 689 h 1409"/>
              <a:gd name="T90" fmla="*/ 436 w 736"/>
              <a:gd name="T91" fmla="*/ 484 h 1409"/>
              <a:gd name="T92" fmla="*/ 460 w 736"/>
              <a:gd name="T93" fmla="*/ 424 h 1409"/>
              <a:gd name="T94" fmla="*/ 510 w 736"/>
              <a:gd name="T95" fmla="*/ 372 h 1409"/>
              <a:gd name="T96" fmla="*/ 544 w 736"/>
              <a:gd name="T97" fmla="*/ 313 h 1409"/>
              <a:gd name="T98" fmla="*/ 610 w 736"/>
              <a:gd name="T99" fmla="*/ 193 h 1409"/>
              <a:gd name="T100" fmla="*/ 631 w 736"/>
              <a:gd name="T101" fmla="*/ 90 h 1409"/>
              <a:gd name="T102" fmla="*/ 632 w 736"/>
              <a:gd name="T103" fmla="*/ 38 h 1409"/>
              <a:gd name="T104" fmla="*/ 626 w 736"/>
              <a:gd name="T105" fmla="*/ 3 h 1409"/>
              <a:gd name="T106" fmla="*/ 596 w 736"/>
              <a:gd name="T107" fmla="*/ 3 h 1409"/>
              <a:gd name="T108" fmla="*/ 565 w 736"/>
              <a:gd name="T109" fmla="*/ 9 h 1409"/>
              <a:gd name="T110" fmla="*/ 549 w 736"/>
              <a:gd name="T111" fmla="*/ 48 h 1409"/>
              <a:gd name="T112" fmla="*/ 580 w 736"/>
              <a:gd name="T113" fmla="*/ 85 h 1409"/>
              <a:gd name="T114" fmla="*/ 532 w 736"/>
              <a:gd name="T115" fmla="*/ 239 h 1409"/>
              <a:gd name="T116" fmla="*/ 448 w 736"/>
              <a:gd name="T117" fmla="*/ 309 h 1409"/>
              <a:gd name="T118" fmla="*/ 369 w 736"/>
              <a:gd name="T119" fmla="*/ 333 h 1409"/>
              <a:gd name="T120" fmla="*/ 289 w 736"/>
              <a:gd name="T121" fmla="*/ 324 h 1409"/>
              <a:gd name="T122" fmla="*/ 304 w 736"/>
              <a:gd name="T123" fmla="*/ 291 h 1409"/>
              <a:gd name="T124" fmla="*/ 290 w 736"/>
              <a:gd name="T125" fmla="*/ 226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6" h="1409">
                <a:moveTo>
                  <a:pt x="549" y="48"/>
                </a:moveTo>
                <a:lnTo>
                  <a:pt x="549" y="48"/>
                </a:lnTo>
                <a:lnTo>
                  <a:pt x="347" y="146"/>
                </a:lnTo>
                <a:lnTo>
                  <a:pt x="347" y="146"/>
                </a:lnTo>
                <a:lnTo>
                  <a:pt x="293" y="170"/>
                </a:lnTo>
                <a:lnTo>
                  <a:pt x="260" y="184"/>
                </a:lnTo>
                <a:lnTo>
                  <a:pt x="260" y="184"/>
                </a:lnTo>
                <a:lnTo>
                  <a:pt x="256" y="182"/>
                </a:lnTo>
                <a:lnTo>
                  <a:pt x="251" y="180"/>
                </a:lnTo>
                <a:lnTo>
                  <a:pt x="245" y="177"/>
                </a:lnTo>
                <a:lnTo>
                  <a:pt x="238" y="175"/>
                </a:lnTo>
                <a:lnTo>
                  <a:pt x="228" y="174"/>
                </a:lnTo>
                <a:lnTo>
                  <a:pt x="215" y="173"/>
                </a:lnTo>
                <a:lnTo>
                  <a:pt x="201" y="174"/>
                </a:lnTo>
                <a:lnTo>
                  <a:pt x="201" y="174"/>
                </a:lnTo>
                <a:lnTo>
                  <a:pt x="185" y="176"/>
                </a:lnTo>
                <a:lnTo>
                  <a:pt x="173" y="180"/>
                </a:lnTo>
                <a:lnTo>
                  <a:pt x="164" y="183"/>
                </a:lnTo>
                <a:lnTo>
                  <a:pt x="157" y="188"/>
                </a:lnTo>
                <a:lnTo>
                  <a:pt x="151" y="193"/>
                </a:lnTo>
                <a:lnTo>
                  <a:pt x="146" y="197"/>
                </a:lnTo>
                <a:lnTo>
                  <a:pt x="144" y="202"/>
                </a:lnTo>
                <a:lnTo>
                  <a:pt x="142" y="208"/>
                </a:lnTo>
                <a:lnTo>
                  <a:pt x="142" y="208"/>
                </a:lnTo>
                <a:lnTo>
                  <a:pt x="138" y="219"/>
                </a:lnTo>
                <a:lnTo>
                  <a:pt x="136" y="229"/>
                </a:lnTo>
                <a:lnTo>
                  <a:pt x="135" y="240"/>
                </a:lnTo>
                <a:lnTo>
                  <a:pt x="135" y="240"/>
                </a:lnTo>
                <a:lnTo>
                  <a:pt x="117" y="250"/>
                </a:lnTo>
                <a:lnTo>
                  <a:pt x="104" y="258"/>
                </a:lnTo>
                <a:lnTo>
                  <a:pt x="99" y="261"/>
                </a:lnTo>
                <a:lnTo>
                  <a:pt x="98" y="263"/>
                </a:lnTo>
                <a:lnTo>
                  <a:pt x="98" y="263"/>
                </a:lnTo>
                <a:lnTo>
                  <a:pt x="97" y="267"/>
                </a:lnTo>
                <a:lnTo>
                  <a:pt x="96" y="272"/>
                </a:lnTo>
                <a:lnTo>
                  <a:pt x="96" y="272"/>
                </a:lnTo>
                <a:lnTo>
                  <a:pt x="97" y="275"/>
                </a:lnTo>
                <a:lnTo>
                  <a:pt x="98" y="279"/>
                </a:lnTo>
                <a:lnTo>
                  <a:pt x="103" y="289"/>
                </a:lnTo>
                <a:lnTo>
                  <a:pt x="109" y="300"/>
                </a:lnTo>
                <a:lnTo>
                  <a:pt x="112" y="302"/>
                </a:lnTo>
                <a:lnTo>
                  <a:pt x="114" y="303"/>
                </a:lnTo>
                <a:lnTo>
                  <a:pt x="114" y="303"/>
                </a:lnTo>
                <a:lnTo>
                  <a:pt x="122" y="302"/>
                </a:lnTo>
                <a:lnTo>
                  <a:pt x="131" y="298"/>
                </a:lnTo>
                <a:lnTo>
                  <a:pt x="142" y="292"/>
                </a:lnTo>
                <a:lnTo>
                  <a:pt x="157" y="298"/>
                </a:lnTo>
                <a:lnTo>
                  <a:pt x="157" y="298"/>
                </a:lnTo>
                <a:lnTo>
                  <a:pt x="155" y="301"/>
                </a:lnTo>
                <a:lnTo>
                  <a:pt x="151" y="309"/>
                </a:lnTo>
                <a:lnTo>
                  <a:pt x="151" y="309"/>
                </a:lnTo>
                <a:lnTo>
                  <a:pt x="150" y="315"/>
                </a:lnTo>
                <a:lnTo>
                  <a:pt x="150" y="322"/>
                </a:lnTo>
                <a:lnTo>
                  <a:pt x="151" y="327"/>
                </a:lnTo>
                <a:lnTo>
                  <a:pt x="152" y="331"/>
                </a:lnTo>
                <a:lnTo>
                  <a:pt x="155" y="334"/>
                </a:lnTo>
                <a:lnTo>
                  <a:pt x="158" y="338"/>
                </a:lnTo>
                <a:lnTo>
                  <a:pt x="158" y="338"/>
                </a:lnTo>
                <a:lnTo>
                  <a:pt x="166" y="341"/>
                </a:lnTo>
                <a:lnTo>
                  <a:pt x="175" y="344"/>
                </a:lnTo>
                <a:lnTo>
                  <a:pt x="183" y="346"/>
                </a:lnTo>
                <a:lnTo>
                  <a:pt x="194" y="359"/>
                </a:lnTo>
                <a:lnTo>
                  <a:pt x="194" y="359"/>
                </a:lnTo>
                <a:lnTo>
                  <a:pt x="197" y="366"/>
                </a:lnTo>
                <a:lnTo>
                  <a:pt x="199" y="371"/>
                </a:lnTo>
                <a:lnTo>
                  <a:pt x="202" y="372"/>
                </a:lnTo>
                <a:lnTo>
                  <a:pt x="204" y="373"/>
                </a:lnTo>
                <a:lnTo>
                  <a:pt x="204" y="373"/>
                </a:lnTo>
                <a:lnTo>
                  <a:pt x="232" y="371"/>
                </a:lnTo>
                <a:lnTo>
                  <a:pt x="232" y="378"/>
                </a:lnTo>
                <a:lnTo>
                  <a:pt x="232" y="378"/>
                </a:lnTo>
                <a:lnTo>
                  <a:pt x="227" y="382"/>
                </a:lnTo>
                <a:lnTo>
                  <a:pt x="219" y="386"/>
                </a:lnTo>
                <a:lnTo>
                  <a:pt x="210" y="388"/>
                </a:lnTo>
                <a:lnTo>
                  <a:pt x="210" y="388"/>
                </a:lnTo>
                <a:lnTo>
                  <a:pt x="199" y="391"/>
                </a:lnTo>
                <a:lnTo>
                  <a:pt x="188" y="395"/>
                </a:lnTo>
                <a:lnTo>
                  <a:pt x="175" y="400"/>
                </a:lnTo>
                <a:lnTo>
                  <a:pt x="163" y="406"/>
                </a:lnTo>
                <a:lnTo>
                  <a:pt x="163" y="406"/>
                </a:lnTo>
                <a:lnTo>
                  <a:pt x="158" y="408"/>
                </a:lnTo>
                <a:lnTo>
                  <a:pt x="155" y="410"/>
                </a:lnTo>
                <a:lnTo>
                  <a:pt x="149" y="410"/>
                </a:lnTo>
                <a:lnTo>
                  <a:pt x="146" y="411"/>
                </a:lnTo>
                <a:lnTo>
                  <a:pt x="144" y="414"/>
                </a:lnTo>
                <a:lnTo>
                  <a:pt x="140" y="419"/>
                </a:lnTo>
                <a:lnTo>
                  <a:pt x="137" y="426"/>
                </a:lnTo>
                <a:lnTo>
                  <a:pt x="137" y="426"/>
                </a:lnTo>
                <a:lnTo>
                  <a:pt x="129" y="443"/>
                </a:lnTo>
                <a:lnTo>
                  <a:pt x="125" y="450"/>
                </a:lnTo>
                <a:lnTo>
                  <a:pt x="123" y="457"/>
                </a:lnTo>
                <a:lnTo>
                  <a:pt x="122" y="463"/>
                </a:lnTo>
                <a:lnTo>
                  <a:pt x="122" y="470"/>
                </a:lnTo>
                <a:lnTo>
                  <a:pt x="124" y="478"/>
                </a:lnTo>
                <a:lnTo>
                  <a:pt x="127" y="487"/>
                </a:lnTo>
                <a:lnTo>
                  <a:pt x="127" y="487"/>
                </a:lnTo>
                <a:lnTo>
                  <a:pt x="133" y="496"/>
                </a:lnTo>
                <a:lnTo>
                  <a:pt x="139" y="503"/>
                </a:lnTo>
                <a:lnTo>
                  <a:pt x="145" y="506"/>
                </a:lnTo>
                <a:lnTo>
                  <a:pt x="151" y="509"/>
                </a:lnTo>
                <a:lnTo>
                  <a:pt x="157" y="510"/>
                </a:lnTo>
                <a:lnTo>
                  <a:pt x="160" y="511"/>
                </a:lnTo>
                <a:lnTo>
                  <a:pt x="165" y="511"/>
                </a:lnTo>
                <a:lnTo>
                  <a:pt x="165" y="511"/>
                </a:lnTo>
                <a:lnTo>
                  <a:pt x="191" y="557"/>
                </a:lnTo>
                <a:lnTo>
                  <a:pt x="212" y="595"/>
                </a:lnTo>
                <a:lnTo>
                  <a:pt x="221" y="611"/>
                </a:lnTo>
                <a:lnTo>
                  <a:pt x="228" y="625"/>
                </a:lnTo>
                <a:lnTo>
                  <a:pt x="228" y="625"/>
                </a:lnTo>
                <a:lnTo>
                  <a:pt x="236" y="654"/>
                </a:lnTo>
                <a:lnTo>
                  <a:pt x="245" y="686"/>
                </a:lnTo>
                <a:lnTo>
                  <a:pt x="254" y="724"/>
                </a:lnTo>
                <a:lnTo>
                  <a:pt x="254" y="724"/>
                </a:lnTo>
                <a:lnTo>
                  <a:pt x="254" y="726"/>
                </a:lnTo>
                <a:lnTo>
                  <a:pt x="252" y="733"/>
                </a:lnTo>
                <a:lnTo>
                  <a:pt x="252" y="733"/>
                </a:lnTo>
                <a:lnTo>
                  <a:pt x="252" y="739"/>
                </a:lnTo>
                <a:lnTo>
                  <a:pt x="254" y="743"/>
                </a:lnTo>
                <a:lnTo>
                  <a:pt x="255" y="749"/>
                </a:lnTo>
                <a:lnTo>
                  <a:pt x="256" y="755"/>
                </a:lnTo>
                <a:lnTo>
                  <a:pt x="256" y="755"/>
                </a:lnTo>
                <a:lnTo>
                  <a:pt x="258" y="777"/>
                </a:lnTo>
                <a:lnTo>
                  <a:pt x="265" y="821"/>
                </a:lnTo>
                <a:lnTo>
                  <a:pt x="274" y="881"/>
                </a:lnTo>
                <a:lnTo>
                  <a:pt x="274" y="881"/>
                </a:lnTo>
                <a:lnTo>
                  <a:pt x="267" y="895"/>
                </a:lnTo>
                <a:lnTo>
                  <a:pt x="248" y="928"/>
                </a:lnTo>
                <a:lnTo>
                  <a:pt x="228" y="971"/>
                </a:lnTo>
                <a:lnTo>
                  <a:pt x="218" y="991"/>
                </a:lnTo>
                <a:lnTo>
                  <a:pt x="212" y="1009"/>
                </a:lnTo>
                <a:lnTo>
                  <a:pt x="212" y="1009"/>
                </a:lnTo>
                <a:lnTo>
                  <a:pt x="208" y="1025"/>
                </a:lnTo>
                <a:lnTo>
                  <a:pt x="203" y="1043"/>
                </a:lnTo>
                <a:lnTo>
                  <a:pt x="198" y="1076"/>
                </a:lnTo>
                <a:lnTo>
                  <a:pt x="195" y="1102"/>
                </a:lnTo>
                <a:lnTo>
                  <a:pt x="194" y="1111"/>
                </a:lnTo>
                <a:lnTo>
                  <a:pt x="189" y="1131"/>
                </a:lnTo>
                <a:lnTo>
                  <a:pt x="189" y="1131"/>
                </a:lnTo>
                <a:lnTo>
                  <a:pt x="189" y="1130"/>
                </a:lnTo>
                <a:lnTo>
                  <a:pt x="186" y="1129"/>
                </a:lnTo>
                <a:lnTo>
                  <a:pt x="185" y="1128"/>
                </a:lnTo>
                <a:lnTo>
                  <a:pt x="184" y="1128"/>
                </a:lnTo>
                <a:lnTo>
                  <a:pt x="182" y="1128"/>
                </a:lnTo>
                <a:lnTo>
                  <a:pt x="178" y="1130"/>
                </a:lnTo>
                <a:lnTo>
                  <a:pt x="178" y="1130"/>
                </a:lnTo>
                <a:lnTo>
                  <a:pt x="173" y="1136"/>
                </a:lnTo>
                <a:lnTo>
                  <a:pt x="166" y="1149"/>
                </a:lnTo>
                <a:lnTo>
                  <a:pt x="150" y="1185"/>
                </a:lnTo>
                <a:lnTo>
                  <a:pt x="132" y="1226"/>
                </a:lnTo>
                <a:lnTo>
                  <a:pt x="122" y="1254"/>
                </a:lnTo>
                <a:lnTo>
                  <a:pt x="122" y="1254"/>
                </a:lnTo>
                <a:lnTo>
                  <a:pt x="116" y="1273"/>
                </a:lnTo>
                <a:lnTo>
                  <a:pt x="111" y="1289"/>
                </a:lnTo>
                <a:lnTo>
                  <a:pt x="107" y="1301"/>
                </a:lnTo>
                <a:lnTo>
                  <a:pt x="107" y="1303"/>
                </a:lnTo>
                <a:lnTo>
                  <a:pt x="106" y="1305"/>
                </a:lnTo>
                <a:lnTo>
                  <a:pt x="106" y="1305"/>
                </a:lnTo>
                <a:lnTo>
                  <a:pt x="103" y="1306"/>
                </a:lnTo>
                <a:lnTo>
                  <a:pt x="97" y="1308"/>
                </a:lnTo>
                <a:lnTo>
                  <a:pt x="79" y="1315"/>
                </a:lnTo>
                <a:lnTo>
                  <a:pt x="79" y="1315"/>
                </a:lnTo>
                <a:lnTo>
                  <a:pt x="63" y="1322"/>
                </a:lnTo>
                <a:lnTo>
                  <a:pt x="57" y="1326"/>
                </a:lnTo>
                <a:lnTo>
                  <a:pt x="54" y="1328"/>
                </a:lnTo>
                <a:lnTo>
                  <a:pt x="54" y="1328"/>
                </a:lnTo>
                <a:lnTo>
                  <a:pt x="46" y="1342"/>
                </a:lnTo>
                <a:lnTo>
                  <a:pt x="46" y="1342"/>
                </a:lnTo>
                <a:lnTo>
                  <a:pt x="32" y="1347"/>
                </a:lnTo>
                <a:lnTo>
                  <a:pt x="20" y="1353"/>
                </a:lnTo>
                <a:lnTo>
                  <a:pt x="12" y="1356"/>
                </a:lnTo>
                <a:lnTo>
                  <a:pt x="12" y="1356"/>
                </a:lnTo>
                <a:lnTo>
                  <a:pt x="7" y="1361"/>
                </a:lnTo>
                <a:lnTo>
                  <a:pt x="2" y="1365"/>
                </a:lnTo>
                <a:lnTo>
                  <a:pt x="1" y="1368"/>
                </a:lnTo>
                <a:lnTo>
                  <a:pt x="1" y="1374"/>
                </a:lnTo>
                <a:lnTo>
                  <a:pt x="1" y="1374"/>
                </a:lnTo>
                <a:lnTo>
                  <a:pt x="2" y="1376"/>
                </a:lnTo>
                <a:lnTo>
                  <a:pt x="2" y="1380"/>
                </a:lnTo>
                <a:lnTo>
                  <a:pt x="0" y="1388"/>
                </a:lnTo>
                <a:lnTo>
                  <a:pt x="0" y="1395"/>
                </a:lnTo>
                <a:lnTo>
                  <a:pt x="0" y="1398"/>
                </a:lnTo>
                <a:lnTo>
                  <a:pt x="1" y="1401"/>
                </a:lnTo>
                <a:lnTo>
                  <a:pt x="1" y="1401"/>
                </a:lnTo>
                <a:lnTo>
                  <a:pt x="5" y="1402"/>
                </a:lnTo>
                <a:lnTo>
                  <a:pt x="12" y="1405"/>
                </a:lnTo>
                <a:lnTo>
                  <a:pt x="28" y="1408"/>
                </a:lnTo>
                <a:lnTo>
                  <a:pt x="47" y="1409"/>
                </a:lnTo>
                <a:lnTo>
                  <a:pt x="64" y="1409"/>
                </a:lnTo>
                <a:lnTo>
                  <a:pt x="64" y="1409"/>
                </a:lnTo>
                <a:lnTo>
                  <a:pt x="78" y="1407"/>
                </a:lnTo>
                <a:lnTo>
                  <a:pt x="91" y="1402"/>
                </a:lnTo>
                <a:lnTo>
                  <a:pt x="104" y="1399"/>
                </a:lnTo>
                <a:lnTo>
                  <a:pt x="110" y="1398"/>
                </a:lnTo>
                <a:lnTo>
                  <a:pt x="116" y="1398"/>
                </a:lnTo>
                <a:lnTo>
                  <a:pt x="116" y="1398"/>
                </a:lnTo>
                <a:lnTo>
                  <a:pt x="130" y="1398"/>
                </a:lnTo>
                <a:lnTo>
                  <a:pt x="144" y="1399"/>
                </a:lnTo>
                <a:lnTo>
                  <a:pt x="157" y="1400"/>
                </a:lnTo>
                <a:lnTo>
                  <a:pt x="162" y="1400"/>
                </a:lnTo>
                <a:lnTo>
                  <a:pt x="165" y="1399"/>
                </a:lnTo>
                <a:lnTo>
                  <a:pt x="165" y="1399"/>
                </a:lnTo>
                <a:lnTo>
                  <a:pt x="170" y="1399"/>
                </a:lnTo>
                <a:lnTo>
                  <a:pt x="175" y="1399"/>
                </a:lnTo>
                <a:lnTo>
                  <a:pt x="177" y="1398"/>
                </a:lnTo>
                <a:lnTo>
                  <a:pt x="178" y="1396"/>
                </a:lnTo>
                <a:lnTo>
                  <a:pt x="179" y="1394"/>
                </a:lnTo>
                <a:lnTo>
                  <a:pt x="181" y="1389"/>
                </a:lnTo>
                <a:lnTo>
                  <a:pt x="181" y="1389"/>
                </a:lnTo>
                <a:lnTo>
                  <a:pt x="179" y="1356"/>
                </a:lnTo>
                <a:lnTo>
                  <a:pt x="179" y="1339"/>
                </a:lnTo>
                <a:lnTo>
                  <a:pt x="181" y="1325"/>
                </a:lnTo>
                <a:lnTo>
                  <a:pt x="181" y="1325"/>
                </a:lnTo>
                <a:lnTo>
                  <a:pt x="183" y="1317"/>
                </a:lnTo>
                <a:lnTo>
                  <a:pt x="189" y="1307"/>
                </a:lnTo>
                <a:lnTo>
                  <a:pt x="205" y="1280"/>
                </a:lnTo>
                <a:lnTo>
                  <a:pt x="225" y="1247"/>
                </a:lnTo>
                <a:lnTo>
                  <a:pt x="242" y="1217"/>
                </a:lnTo>
                <a:lnTo>
                  <a:pt x="242" y="1217"/>
                </a:lnTo>
                <a:lnTo>
                  <a:pt x="258" y="1183"/>
                </a:lnTo>
                <a:lnTo>
                  <a:pt x="276" y="1141"/>
                </a:lnTo>
                <a:lnTo>
                  <a:pt x="290" y="1102"/>
                </a:lnTo>
                <a:lnTo>
                  <a:pt x="295" y="1088"/>
                </a:lnTo>
                <a:lnTo>
                  <a:pt x="297" y="1078"/>
                </a:lnTo>
                <a:lnTo>
                  <a:pt x="297" y="1078"/>
                </a:lnTo>
                <a:lnTo>
                  <a:pt x="300" y="1068"/>
                </a:lnTo>
                <a:lnTo>
                  <a:pt x="301" y="1062"/>
                </a:lnTo>
                <a:lnTo>
                  <a:pt x="307" y="1052"/>
                </a:lnTo>
                <a:lnTo>
                  <a:pt x="307" y="1052"/>
                </a:lnTo>
                <a:lnTo>
                  <a:pt x="313" y="1043"/>
                </a:lnTo>
                <a:lnTo>
                  <a:pt x="322" y="1031"/>
                </a:lnTo>
                <a:lnTo>
                  <a:pt x="333" y="1016"/>
                </a:lnTo>
                <a:lnTo>
                  <a:pt x="333" y="1016"/>
                </a:lnTo>
                <a:lnTo>
                  <a:pt x="339" y="1030"/>
                </a:lnTo>
                <a:lnTo>
                  <a:pt x="353" y="1064"/>
                </a:lnTo>
                <a:lnTo>
                  <a:pt x="362" y="1083"/>
                </a:lnTo>
                <a:lnTo>
                  <a:pt x="372" y="1101"/>
                </a:lnTo>
                <a:lnTo>
                  <a:pt x="382" y="1115"/>
                </a:lnTo>
                <a:lnTo>
                  <a:pt x="387" y="1121"/>
                </a:lnTo>
                <a:lnTo>
                  <a:pt x="392" y="1125"/>
                </a:lnTo>
                <a:lnTo>
                  <a:pt x="392" y="1125"/>
                </a:lnTo>
                <a:lnTo>
                  <a:pt x="403" y="1131"/>
                </a:lnTo>
                <a:lnTo>
                  <a:pt x="416" y="1136"/>
                </a:lnTo>
                <a:lnTo>
                  <a:pt x="431" y="1142"/>
                </a:lnTo>
                <a:lnTo>
                  <a:pt x="445" y="1145"/>
                </a:lnTo>
                <a:lnTo>
                  <a:pt x="468" y="1151"/>
                </a:lnTo>
                <a:lnTo>
                  <a:pt x="478" y="1154"/>
                </a:lnTo>
                <a:lnTo>
                  <a:pt x="478" y="1154"/>
                </a:lnTo>
                <a:lnTo>
                  <a:pt x="498" y="1164"/>
                </a:lnTo>
                <a:lnTo>
                  <a:pt x="541" y="1189"/>
                </a:lnTo>
                <a:lnTo>
                  <a:pt x="566" y="1203"/>
                </a:lnTo>
                <a:lnTo>
                  <a:pt x="587" y="1216"/>
                </a:lnTo>
                <a:lnTo>
                  <a:pt x="604" y="1228"/>
                </a:lnTo>
                <a:lnTo>
                  <a:pt x="610" y="1233"/>
                </a:lnTo>
                <a:lnTo>
                  <a:pt x="612" y="1236"/>
                </a:lnTo>
                <a:lnTo>
                  <a:pt x="612" y="1236"/>
                </a:lnTo>
                <a:lnTo>
                  <a:pt x="615" y="1241"/>
                </a:lnTo>
                <a:lnTo>
                  <a:pt x="616" y="1243"/>
                </a:lnTo>
                <a:lnTo>
                  <a:pt x="616" y="1246"/>
                </a:lnTo>
                <a:lnTo>
                  <a:pt x="616" y="1246"/>
                </a:lnTo>
                <a:lnTo>
                  <a:pt x="615" y="1247"/>
                </a:lnTo>
                <a:lnTo>
                  <a:pt x="615" y="1248"/>
                </a:lnTo>
                <a:lnTo>
                  <a:pt x="619" y="1254"/>
                </a:lnTo>
                <a:lnTo>
                  <a:pt x="619" y="1254"/>
                </a:lnTo>
                <a:lnTo>
                  <a:pt x="626" y="1261"/>
                </a:lnTo>
                <a:lnTo>
                  <a:pt x="630" y="1264"/>
                </a:lnTo>
                <a:lnTo>
                  <a:pt x="632" y="1267"/>
                </a:lnTo>
                <a:lnTo>
                  <a:pt x="635" y="1271"/>
                </a:lnTo>
                <a:lnTo>
                  <a:pt x="635" y="1271"/>
                </a:lnTo>
                <a:lnTo>
                  <a:pt x="635" y="1275"/>
                </a:lnTo>
                <a:lnTo>
                  <a:pt x="632" y="1280"/>
                </a:lnTo>
                <a:lnTo>
                  <a:pt x="626" y="1292"/>
                </a:lnTo>
                <a:lnTo>
                  <a:pt x="615" y="1313"/>
                </a:lnTo>
                <a:lnTo>
                  <a:pt x="615" y="1313"/>
                </a:lnTo>
                <a:lnTo>
                  <a:pt x="611" y="1316"/>
                </a:lnTo>
                <a:lnTo>
                  <a:pt x="605" y="1320"/>
                </a:lnTo>
                <a:lnTo>
                  <a:pt x="590" y="1327"/>
                </a:lnTo>
                <a:lnTo>
                  <a:pt x="583" y="1330"/>
                </a:lnTo>
                <a:lnTo>
                  <a:pt x="576" y="1335"/>
                </a:lnTo>
                <a:lnTo>
                  <a:pt x="572" y="1339"/>
                </a:lnTo>
                <a:lnTo>
                  <a:pt x="571" y="1341"/>
                </a:lnTo>
                <a:lnTo>
                  <a:pt x="571" y="1343"/>
                </a:lnTo>
                <a:lnTo>
                  <a:pt x="571" y="1343"/>
                </a:lnTo>
                <a:lnTo>
                  <a:pt x="572" y="1348"/>
                </a:lnTo>
                <a:lnTo>
                  <a:pt x="574" y="1352"/>
                </a:lnTo>
                <a:lnTo>
                  <a:pt x="578" y="1355"/>
                </a:lnTo>
                <a:lnTo>
                  <a:pt x="582" y="1358"/>
                </a:lnTo>
                <a:lnTo>
                  <a:pt x="591" y="1361"/>
                </a:lnTo>
                <a:lnTo>
                  <a:pt x="600" y="1362"/>
                </a:lnTo>
                <a:lnTo>
                  <a:pt x="600" y="1362"/>
                </a:lnTo>
                <a:lnTo>
                  <a:pt x="630" y="1361"/>
                </a:lnTo>
                <a:lnTo>
                  <a:pt x="645" y="1360"/>
                </a:lnTo>
                <a:lnTo>
                  <a:pt x="650" y="1360"/>
                </a:lnTo>
                <a:lnTo>
                  <a:pt x="652" y="1359"/>
                </a:lnTo>
                <a:lnTo>
                  <a:pt x="652" y="1359"/>
                </a:lnTo>
                <a:lnTo>
                  <a:pt x="664" y="1340"/>
                </a:lnTo>
                <a:lnTo>
                  <a:pt x="678" y="1316"/>
                </a:lnTo>
                <a:lnTo>
                  <a:pt x="678" y="1316"/>
                </a:lnTo>
                <a:lnTo>
                  <a:pt x="685" y="1308"/>
                </a:lnTo>
                <a:lnTo>
                  <a:pt x="695" y="1300"/>
                </a:lnTo>
                <a:lnTo>
                  <a:pt x="714" y="1283"/>
                </a:lnTo>
                <a:lnTo>
                  <a:pt x="714" y="1283"/>
                </a:lnTo>
                <a:lnTo>
                  <a:pt x="720" y="1276"/>
                </a:lnTo>
                <a:lnTo>
                  <a:pt x="725" y="1268"/>
                </a:lnTo>
                <a:lnTo>
                  <a:pt x="730" y="1262"/>
                </a:lnTo>
                <a:lnTo>
                  <a:pt x="731" y="1256"/>
                </a:lnTo>
                <a:lnTo>
                  <a:pt x="731" y="1256"/>
                </a:lnTo>
                <a:lnTo>
                  <a:pt x="734" y="1253"/>
                </a:lnTo>
                <a:lnTo>
                  <a:pt x="735" y="1250"/>
                </a:lnTo>
                <a:lnTo>
                  <a:pt x="736" y="1247"/>
                </a:lnTo>
                <a:lnTo>
                  <a:pt x="735" y="1241"/>
                </a:lnTo>
                <a:lnTo>
                  <a:pt x="735" y="1241"/>
                </a:lnTo>
                <a:lnTo>
                  <a:pt x="734" y="1233"/>
                </a:lnTo>
                <a:lnTo>
                  <a:pt x="730" y="1224"/>
                </a:lnTo>
                <a:lnTo>
                  <a:pt x="728" y="1218"/>
                </a:lnTo>
                <a:lnTo>
                  <a:pt x="725" y="1217"/>
                </a:lnTo>
                <a:lnTo>
                  <a:pt x="723" y="1216"/>
                </a:lnTo>
                <a:lnTo>
                  <a:pt x="723" y="1216"/>
                </a:lnTo>
                <a:lnTo>
                  <a:pt x="705" y="1209"/>
                </a:lnTo>
                <a:lnTo>
                  <a:pt x="688" y="1202"/>
                </a:lnTo>
                <a:lnTo>
                  <a:pt x="688" y="1202"/>
                </a:lnTo>
                <a:lnTo>
                  <a:pt x="662" y="1188"/>
                </a:lnTo>
                <a:lnTo>
                  <a:pt x="626" y="1169"/>
                </a:lnTo>
                <a:lnTo>
                  <a:pt x="626" y="1169"/>
                </a:lnTo>
                <a:lnTo>
                  <a:pt x="619" y="1163"/>
                </a:lnTo>
                <a:lnTo>
                  <a:pt x="612" y="1156"/>
                </a:lnTo>
                <a:lnTo>
                  <a:pt x="592" y="1135"/>
                </a:lnTo>
                <a:lnTo>
                  <a:pt x="582" y="1123"/>
                </a:lnTo>
                <a:lnTo>
                  <a:pt x="570" y="1111"/>
                </a:lnTo>
                <a:lnTo>
                  <a:pt x="557" y="1101"/>
                </a:lnTo>
                <a:lnTo>
                  <a:pt x="544" y="1091"/>
                </a:lnTo>
                <a:lnTo>
                  <a:pt x="544" y="1091"/>
                </a:lnTo>
                <a:lnTo>
                  <a:pt x="517" y="1076"/>
                </a:lnTo>
                <a:lnTo>
                  <a:pt x="492" y="1062"/>
                </a:lnTo>
                <a:lnTo>
                  <a:pt x="468" y="1049"/>
                </a:lnTo>
                <a:lnTo>
                  <a:pt x="431" y="902"/>
                </a:lnTo>
                <a:lnTo>
                  <a:pt x="431" y="902"/>
                </a:lnTo>
                <a:lnTo>
                  <a:pt x="438" y="899"/>
                </a:lnTo>
                <a:lnTo>
                  <a:pt x="444" y="894"/>
                </a:lnTo>
                <a:lnTo>
                  <a:pt x="452" y="887"/>
                </a:lnTo>
                <a:lnTo>
                  <a:pt x="460" y="879"/>
                </a:lnTo>
                <a:lnTo>
                  <a:pt x="467" y="868"/>
                </a:lnTo>
                <a:lnTo>
                  <a:pt x="473" y="856"/>
                </a:lnTo>
                <a:lnTo>
                  <a:pt x="475" y="851"/>
                </a:lnTo>
                <a:lnTo>
                  <a:pt x="477" y="843"/>
                </a:lnTo>
                <a:lnTo>
                  <a:pt x="477" y="843"/>
                </a:lnTo>
                <a:lnTo>
                  <a:pt x="478" y="829"/>
                </a:lnTo>
                <a:lnTo>
                  <a:pt x="477" y="814"/>
                </a:lnTo>
                <a:lnTo>
                  <a:pt x="475" y="799"/>
                </a:lnTo>
                <a:lnTo>
                  <a:pt x="473" y="785"/>
                </a:lnTo>
                <a:lnTo>
                  <a:pt x="468" y="761"/>
                </a:lnTo>
                <a:lnTo>
                  <a:pt x="466" y="749"/>
                </a:lnTo>
                <a:lnTo>
                  <a:pt x="466" y="749"/>
                </a:lnTo>
                <a:lnTo>
                  <a:pt x="464" y="744"/>
                </a:lnTo>
                <a:lnTo>
                  <a:pt x="458" y="736"/>
                </a:lnTo>
                <a:lnTo>
                  <a:pt x="452" y="728"/>
                </a:lnTo>
                <a:lnTo>
                  <a:pt x="449" y="724"/>
                </a:lnTo>
                <a:lnTo>
                  <a:pt x="449" y="721"/>
                </a:lnTo>
                <a:lnTo>
                  <a:pt x="449" y="721"/>
                </a:lnTo>
                <a:lnTo>
                  <a:pt x="448" y="709"/>
                </a:lnTo>
                <a:lnTo>
                  <a:pt x="445" y="689"/>
                </a:lnTo>
                <a:lnTo>
                  <a:pt x="439" y="658"/>
                </a:lnTo>
                <a:lnTo>
                  <a:pt x="439" y="658"/>
                </a:lnTo>
                <a:lnTo>
                  <a:pt x="436" y="579"/>
                </a:lnTo>
                <a:lnTo>
                  <a:pt x="435" y="524"/>
                </a:lnTo>
                <a:lnTo>
                  <a:pt x="435" y="503"/>
                </a:lnTo>
                <a:lnTo>
                  <a:pt x="435" y="491"/>
                </a:lnTo>
                <a:lnTo>
                  <a:pt x="435" y="491"/>
                </a:lnTo>
                <a:lnTo>
                  <a:pt x="436" y="484"/>
                </a:lnTo>
                <a:lnTo>
                  <a:pt x="436" y="476"/>
                </a:lnTo>
                <a:lnTo>
                  <a:pt x="436" y="460"/>
                </a:lnTo>
                <a:lnTo>
                  <a:pt x="436" y="453"/>
                </a:lnTo>
                <a:lnTo>
                  <a:pt x="438" y="446"/>
                </a:lnTo>
                <a:lnTo>
                  <a:pt x="440" y="440"/>
                </a:lnTo>
                <a:lnTo>
                  <a:pt x="445" y="436"/>
                </a:lnTo>
                <a:lnTo>
                  <a:pt x="445" y="436"/>
                </a:lnTo>
                <a:lnTo>
                  <a:pt x="460" y="424"/>
                </a:lnTo>
                <a:lnTo>
                  <a:pt x="481" y="410"/>
                </a:lnTo>
                <a:lnTo>
                  <a:pt x="500" y="398"/>
                </a:lnTo>
                <a:lnTo>
                  <a:pt x="506" y="392"/>
                </a:lnTo>
                <a:lnTo>
                  <a:pt x="510" y="388"/>
                </a:lnTo>
                <a:lnTo>
                  <a:pt x="510" y="388"/>
                </a:lnTo>
                <a:lnTo>
                  <a:pt x="511" y="384"/>
                </a:lnTo>
                <a:lnTo>
                  <a:pt x="511" y="380"/>
                </a:lnTo>
                <a:lnTo>
                  <a:pt x="510" y="372"/>
                </a:lnTo>
                <a:lnTo>
                  <a:pt x="506" y="362"/>
                </a:lnTo>
                <a:lnTo>
                  <a:pt x="506" y="362"/>
                </a:lnTo>
                <a:lnTo>
                  <a:pt x="504" y="357"/>
                </a:lnTo>
                <a:lnTo>
                  <a:pt x="503" y="353"/>
                </a:lnTo>
                <a:lnTo>
                  <a:pt x="503" y="351"/>
                </a:lnTo>
                <a:lnTo>
                  <a:pt x="503" y="351"/>
                </a:lnTo>
                <a:lnTo>
                  <a:pt x="515" y="339"/>
                </a:lnTo>
                <a:lnTo>
                  <a:pt x="544" y="313"/>
                </a:lnTo>
                <a:lnTo>
                  <a:pt x="559" y="298"/>
                </a:lnTo>
                <a:lnTo>
                  <a:pt x="573" y="282"/>
                </a:lnTo>
                <a:lnTo>
                  <a:pt x="584" y="269"/>
                </a:lnTo>
                <a:lnTo>
                  <a:pt x="591" y="259"/>
                </a:lnTo>
                <a:lnTo>
                  <a:pt x="591" y="259"/>
                </a:lnTo>
                <a:lnTo>
                  <a:pt x="594" y="247"/>
                </a:lnTo>
                <a:lnTo>
                  <a:pt x="599" y="230"/>
                </a:lnTo>
                <a:lnTo>
                  <a:pt x="610" y="193"/>
                </a:lnTo>
                <a:lnTo>
                  <a:pt x="618" y="156"/>
                </a:lnTo>
                <a:lnTo>
                  <a:pt x="623" y="136"/>
                </a:lnTo>
                <a:lnTo>
                  <a:pt x="623" y="136"/>
                </a:lnTo>
                <a:lnTo>
                  <a:pt x="624" y="125"/>
                </a:lnTo>
                <a:lnTo>
                  <a:pt x="626" y="112"/>
                </a:lnTo>
                <a:lnTo>
                  <a:pt x="630" y="101"/>
                </a:lnTo>
                <a:lnTo>
                  <a:pt x="631" y="90"/>
                </a:lnTo>
                <a:lnTo>
                  <a:pt x="631" y="90"/>
                </a:lnTo>
                <a:lnTo>
                  <a:pt x="632" y="83"/>
                </a:lnTo>
                <a:lnTo>
                  <a:pt x="633" y="77"/>
                </a:lnTo>
                <a:lnTo>
                  <a:pt x="636" y="71"/>
                </a:lnTo>
                <a:lnTo>
                  <a:pt x="636" y="65"/>
                </a:lnTo>
                <a:lnTo>
                  <a:pt x="636" y="65"/>
                </a:lnTo>
                <a:lnTo>
                  <a:pt x="636" y="57"/>
                </a:lnTo>
                <a:lnTo>
                  <a:pt x="635" y="49"/>
                </a:lnTo>
                <a:lnTo>
                  <a:pt x="632" y="38"/>
                </a:lnTo>
                <a:lnTo>
                  <a:pt x="632" y="38"/>
                </a:lnTo>
                <a:lnTo>
                  <a:pt x="633" y="31"/>
                </a:lnTo>
                <a:lnTo>
                  <a:pt x="633" y="25"/>
                </a:lnTo>
                <a:lnTo>
                  <a:pt x="632" y="18"/>
                </a:lnTo>
                <a:lnTo>
                  <a:pt x="632" y="18"/>
                </a:lnTo>
                <a:lnTo>
                  <a:pt x="631" y="11"/>
                </a:lnTo>
                <a:lnTo>
                  <a:pt x="630" y="6"/>
                </a:lnTo>
                <a:lnTo>
                  <a:pt x="626" y="3"/>
                </a:lnTo>
                <a:lnTo>
                  <a:pt x="620" y="0"/>
                </a:lnTo>
                <a:lnTo>
                  <a:pt x="620" y="0"/>
                </a:lnTo>
                <a:lnTo>
                  <a:pt x="615" y="0"/>
                </a:lnTo>
                <a:lnTo>
                  <a:pt x="611" y="2"/>
                </a:lnTo>
                <a:lnTo>
                  <a:pt x="607" y="3"/>
                </a:lnTo>
                <a:lnTo>
                  <a:pt x="607" y="3"/>
                </a:lnTo>
                <a:lnTo>
                  <a:pt x="602" y="3"/>
                </a:lnTo>
                <a:lnTo>
                  <a:pt x="596" y="3"/>
                </a:lnTo>
                <a:lnTo>
                  <a:pt x="591" y="4"/>
                </a:lnTo>
                <a:lnTo>
                  <a:pt x="591" y="4"/>
                </a:lnTo>
                <a:lnTo>
                  <a:pt x="586" y="6"/>
                </a:lnTo>
                <a:lnTo>
                  <a:pt x="584" y="8"/>
                </a:lnTo>
                <a:lnTo>
                  <a:pt x="582" y="9"/>
                </a:lnTo>
                <a:lnTo>
                  <a:pt x="577" y="10"/>
                </a:lnTo>
                <a:lnTo>
                  <a:pt x="577" y="10"/>
                </a:lnTo>
                <a:lnTo>
                  <a:pt x="565" y="9"/>
                </a:lnTo>
                <a:lnTo>
                  <a:pt x="560" y="9"/>
                </a:lnTo>
                <a:lnTo>
                  <a:pt x="557" y="10"/>
                </a:lnTo>
                <a:lnTo>
                  <a:pt x="557" y="10"/>
                </a:lnTo>
                <a:lnTo>
                  <a:pt x="554" y="13"/>
                </a:lnTo>
                <a:lnTo>
                  <a:pt x="551" y="22"/>
                </a:lnTo>
                <a:lnTo>
                  <a:pt x="549" y="35"/>
                </a:lnTo>
                <a:lnTo>
                  <a:pt x="549" y="43"/>
                </a:lnTo>
                <a:lnTo>
                  <a:pt x="549" y="48"/>
                </a:lnTo>
                <a:close/>
                <a:moveTo>
                  <a:pt x="557" y="59"/>
                </a:moveTo>
                <a:lnTo>
                  <a:pt x="557" y="59"/>
                </a:lnTo>
                <a:lnTo>
                  <a:pt x="580" y="71"/>
                </a:lnTo>
                <a:lnTo>
                  <a:pt x="580" y="71"/>
                </a:lnTo>
                <a:lnTo>
                  <a:pt x="582" y="74"/>
                </a:lnTo>
                <a:lnTo>
                  <a:pt x="582" y="77"/>
                </a:lnTo>
                <a:lnTo>
                  <a:pt x="580" y="85"/>
                </a:lnTo>
                <a:lnTo>
                  <a:pt x="580" y="85"/>
                </a:lnTo>
                <a:lnTo>
                  <a:pt x="579" y="98"/>
                </a:lnTo>
                <a:lnTo>
                  <a:pt x="579" y="98"/>
                </a:lnTo>
                <a:lnTo>
                  <a:pt x="572" y="122"/>
                </a:lnTo>
                <a:lnTo>
                  <a:pt x="558" y="168"/>
                </a:lnTo>
                <a:lnTo>
                  <a:pt x="551" y="194"/>
                </a:lnTo>
                <a:lnTo>
                  <a:pt x="543" y="216"/>
                </a:lnTo>
                <a:lnTo>
                  <a:pt x="536" y="233"/>
                </a:lnTo>
                <a:lnTo>
                  <a:pt x="532" y="239"/>
                </a:lnTo>
                <a:lnTo>
                  <a:pt x="530" y="241"/>
                </a:lnTo>
                <a:lnTo>
                  <a:pt x="530" y="241"/>
                </a:lnTo>
                <a:lnTo>
                  <a:pt x="517" y="253"/>
                </a:lnTo>
                <a:lnTo>
                  <a:pt x="499" y="268"/>
                </a:lnTo>
                <a:lnTo>
                  <a:pt x="473" y="292"/>
                </a:lnTo>
                <a:lnTo>
                  <a:pt x="473" y="292"/>
                </a:lnTo>
                <a:lnTo>
                  <a:pt x="459" y="302"/>
                </a:lnTo>
                <a:lnTo>
                  <a:pt x="448" y="309"/>
                </a:lnTo>
                <a:lnTo>
                  <a:pt x="434" y="318"/>
                </a:lnTo>
                <a:lnTo>
                  <a:pt x="434" y="318"/>
                </a:lnTo>
                <a:lnTo>
                  <a:pt x="426" y="321"/>
                </a:lnTo>
                <a:lnTo>
                  <a:pt x="418" y="324"/>
                </a:lnTo>
                <a:lnTo>
                  <a:pt x="400" y="329"/>
                </a:lnTo>
                <a:lnTo>
                  <a:pt x="380" y="334"/>
                </a:lnTo>
                <a:lnTo>
                  <a:pt x="380" y="334"/>
                </a:lnTo>
                <a:lnTo>
                  <a:pt x="369" y="333"/>
                </a:lnTo>
                <a:lnTo>
                  <a:pt x="348" y="332"/>
                </a:lnTo>
                <a:lnTo>
                  <a:pt x="348" y="332"/>
                </a:lnTo>
                <a:lnTo>
                  <a:pt x="304" y="334"/>
                </a:lnTo>
                <a:lnTo>
                  <a:pt x="304" y="334"/>
                </a:lnTo>
                <a:lnTo>
                  <a:pt x="300" y="331"/>
                </a:lnTo>
                <a:lnTo>
                  <a:pt x="291" y="326"/>
                </a:lnTo>
                <a:lnTo>
                  <a:pt x="291" y="326"/>
                </a:lnTo>
                <a:lnTo>
                  <a:pt x="289" y="324"/>
                </a:lnTo>
                <a:lnTo>
                  <a:pt x="289" y="321"/>
                </a:lnTo>
                <a:lnTo>
                  <a:pt x="290" y="318"/>
                </a:lnTo>
                <a:lnTo>
                  <a:pt x="291" y="312"/>
                </a:lnTo>
                <a:lnTo>
                  <a:pt x="291" y="312"/>
                </a:lnTo>
                <a:lnTo>
                  <a:pt x="291" y="308"/>
                </a:lnTo>
                <a:lnTo>
                  <a:pt x="290" y="306"/>
                </a:lnTo>
                <a:lnTo>
                  <a:pt x="289" y="306"/>
                </a:lnTo>
                <a:lnTo>
                  <a:pt x="304" y="291"/>
                </a:lnTo>
                <a:lnTo>
                  <a:pt x="304" y="291"/>
                </a:lnTo>
                <a:lnTo>
                  <a:pt x="307" y="288"/>
                </a:lnTo>
                <a:lnTo>
                  <a:pt x="307" y="286"/>
                </a:lnTo>
                <a:lnTo>
                  <a:pt x="307" y="279"/>
                </a:lnTo>
                <a:lnTo>
                  <a:pt x="300" y="255"/>
                </a:lnTo>
                <a:lnTo>
                  <a:pt x="300" y="255"/>
                </a:lnTo>
                <a:lnTo>
                  <a:pt x="295" y="239"/>
                </a:lnTo>
                <a:lnTo>
                  <a:pt x="290" y="226"/>
                </a:lnTo>
                <a:lnTo>
                  <a:pt x="284" y="215"/>
                </a:lnTo>
                <a:lnTo>
                  <a:pt x="557" y="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6361DE1C-51FD-408A-A7F5-5434E1544DD6}"/>
              </a:ext>
            </a:extLst>
          </p:cNvPr>
          <p:cNvSpPr>
            <a:spLocks noEditPoints="1"/>
          </p:cNvSpPr>
          <p:nvPr/>
        </p:nvSpPr>
        <p:spPr bwMode="auto">
          <a:xfrm>
            <a:off x="621023" y="2746829"/>
            <a:ext cx="1193552" cy="1651203"/>
          </a:xfrm>
          <a:custGeom>
            <a:avLst/>
            <a:gdLst>
              <a:gd name="T0" fmla="*/ 437 w 978"/>
              <a:gd name="T1" fmla="*/ 163 h 1353"/>
              <a:gd name="T2" fmla="*/ 472 w 978"/>
              <a:gd name="T3" fmla="*/ 223 h 1353"/>
              <a:gd name="T4" fmla="*/ 350 w 978"/>
              <a:gd name="T5" fmla="*/ 273 h 1353"/>
              <a:gd name="T6" fmla="*/ 284 w 978"/>
              <a:gd name="T7" fmla="*/ 339 h 1353"/>
              <a:gd name="T8" fmla="*/ 252 w 978"/>
              <a:gd name="T9" fmla="*/ 384 h 1353"/>
              <a:gd name="T10" fmla="*/ 80 w 978"/>
              <a:gd name="T11" fmla="*/ 617 h 1353"/>
              <a:gd name="T12" fmla="*/ 66 w 978"/>
              <a:gd name="T13" fmla="*/ 642 h 1353"/>
              <a:gd name="T14" fmla="*/ 30 w 978"/>
              <a:gd name="T15" fmla="*/ 704 h 1353"/>
              <a:gd name="T16" fmla="*/ 5 w 978"/>
              <a:gd name="T17" fmla="*/ 776 h 1353"/>
              <a:gd name="T18" fmla="*/ 12 w 978"/>
              <a:gd name="T19" fmla="*/ 801 h 1353"/>
              <a:gd name="T20" fmla="*/ 27 w 978"/>
              <a:gd name="T21" fmla="*/ 811 h 1353"/>
              <a:gd name="T22" fmla="*/ 75 w 978"/>
              <a:gd name="T23" fmla="*/ 721 h 1353"/>
              <a:gd name="T24" fmla="*/ 84 w 978"/>
              <a:gd name="T25" fmla="*/ 774 h 1353"/>
              <a:gd name="T26" fmla="*/ 108 w 978"/>
              <a:gd name="T27" fmla="*/ 711 h 1353"/>
              <a:gd name="T28" fmla="*/ 131 w 978"/>
              <a:gd name="T29" fmla="*/ 623 h 1353"/>
              <a:gd name="T30" fmla="*/ 289 w 978"/>
              <a:gd name="T31" fmla="*/ 452 h 1353"/>
              <a:gd name="T32" fmla="*/ 326 w 978"/>
              <a:gd name="T33" fmla="*/ 429 h 1353"/>
              <a:gd name="T34" fmla="*/ 377 w 978"/>
              <a:gd name="T35" fmla="*/ 418 h 1353"/>
              <a:gd name="T36" fmla="*/ 392 w 978"/>
              <a:gd name="T37" fmla="*/ 452 h 1353"/>
              <a:gd name="T38" fmla="*/ 394 w 978"/>
              <a:gd name="T39" fmla="*/ 594 h 1353"/>
              <a:gd name="T40" fmla="*/ 385 w 978"/>
              <a:gd name="T41" fmla="*/ 647 h 1353"/>
              <a:gd name="T42" fmla="*/ 391 w 978"/>
              <a:gd name="T43" fmla="*/ 747 h 1353"/>
              <a:gd name="T44" fmla="*/ 41 w 978"/>
              <a:gd name="T45" fmla="*/ 796 h 1353"/>
              <a:gd name="T46" fmla="*/ 50 w 978"/>
              <a:gd name="T47" fmla="*/ 845 h 1353"/>
              <a:gd name="T48" fmla="*/ 249 w 978"/>
              <a:gd name="T49" fmla="*/ 815 h 1353"/>
              <a:gd name="T50" fmla="*/ 358 w 978"/>
              <a:gd name="T51" fmla="*/ 857 h 1353"/>
              <a:gd name="T52" fmla="*/ 360 w 978"/>
              <a:gd name="T53" fmla="*/ 1145 h 1353"/>
              <a:gd name="T54" fmla="*/ 473 w 978"/>
              <a:gd name="T55" fmla="*/ 1178 h 1353"/>
              <a:gd name="T56" fmla="*/ 562 w 978"/>
              <a:gd name="T57" fmla="*/ 1149 h 1353"/>
              <a:gd name="T58" fmla="*/ 712 w 978"/>
              <a:gd name="T59" fmla="*/ 1189 h 1353"/>
              <a:gd name="T60" fmla="*/ 706 w 978"/>
              <a:gd name="T61" fmla="*/ 1269 h 1353"/>
              <a:gd name="T62" fmla="*/ 747 w 978"/>
              <a:gd name="T63" fmla="*/ 1299 h 1353"/>
              <a:gd name="T64" fmla="*/ 727 w 978"/>
              <a:gd name="T65" fmla="*/ 1343 h 1353"/>
              <a:gd name="T66" fmla="*/ 840 w 978"/>
              <a:gd name="T67" fmla="*/ 1348 h 1353"/>
              <a:gd name="T68" fmla="*/ 944 w 978"/>
              <a:gd name="T69" fmla="*/ 1333 h 1353"/>
              <a:gd name="T70" fmla="*/ 978 w 978"/>
              <a:gd name="T71" fmla="*/ 1301 h 1353"/>
              <a:gd name="T72" fmla="*/ 958 w 978"/>
              <a:gd name="T73" fmla="*/ 1255 h 1353"/>
              <a:gd name="T74" fmla="*/ 906 w 978"/>
              <a:gd name="T75" fmla="*/ 1205 h 1353"/>
              <a:gd name="T76" fmla="*/ 795 w 978"/>
              <a:gd name="T77" fmla="*/ 1051 h 1353"/>
              <a:gd name="T78" fmla="*/ 770 w 978"/>
              <a:gd name="T79" fmla="*/ 1007 h 1353"/>
              <a:gd name="T80" fmla="*/ 680 w 978"/>
              <a:gd name="T81" fmla="*/ 952 h 1353"/>
              <a:gd name="T82" fmla="*/ 697 w 978"/>
              <a:gd name="T83" fmla="*/ 833 h 1353"/>
              <a:gd name="T84" fmla="*/ 712 w 978"/>
              <a:gd name="T85" fmla="*/ 636 h 1353"/>
              <a:gd name="T86" fmla="*/ 702 w 978"/>
              <a:gd name="T87" fmla="*/ 574 h 1353"/>
              <a:gd name="T88" fmla="*/ 699 w 978"/>
              <a:gd name="T89" fmla="*/ 535 h 1353"/>
              <a:gd name="T90" fmla="*/ 717 w 978"/>
              <a:gd name="T91" fmla="*/ 476 h 1353"/>
              <a:gd name="T92" fmla="*/ 745 w 978"/>
              <a:gd name="T93" fmla="*/ 454 h 1353"/>
              <a:gd name="T94" fmla="*/ 747 w 978"/>
              <a:gd name="T95" fmla="*/ 362 h 1353"/>
              <a:gd name="T96" fmla="*/ 713 w 978"/>
              <a:gd name="T97" fmla="*/ 277 h 1353"/>
              <a:gd name="T98" fmla="*/ 603 w 978"/>
              <a:gd name="T99" fmla="*/ 223 h 1353"/>
              <a:gd name="T100" fmla="*/ 626 w 978"/>
              <a:gd name="T101" fmla="*/ 200 h 1353"/>
              <a:gd name="T102" fmla="*/ 642 w 978"/>
              <a:gd name="T103" fmla="*/ 141 h 1353"/>
              <a:gd name="T104" fmla="*/ 619 w 978"/>
              <a:gd name="T105" fmla="*/ 41 h 1353"/>
              <a:gd name="T106" fmla="*/ 524 w 978"/>
              <a:gd name="T107" fmla="*/ 2 h 1353"/>
              <a:gd name="T108" fmla="*/ 454 w 978"/>
              <a:gd name="T109" fmla="*/ 52 h 1353"/>
              <a:gd name="T110" fmla="*/ 436 w 978"/>
              <a:gd name="T111" fmla="*/ 91 h 1353"/>
              <a:gd name="T112" fmla="*/ 522 w 978"/>
              <a:gd name="T113" fmla="*/ 957 h 1353"/>
              <a:gd name="T114" fmla="*/ 580 w 978"/>
              <a:gd name="T115" fmla="*/ 1028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8" h="1353">
                <a:moveTo>
                  <a:pt x="443" y="135"/>
                </a:moveTo>
                <a:lnTo>
                  <a:pt x="443" y="135"/>
                </a:lnTo>
                <a:lnTo>
                  <a:pt x="442" y="136"/>
                </a:lnTo>
                <a:lnTo>
                  <a:pt x="440" y="141"/>
                </a:lnTo>
                <a:lnTo>
                  <a:pt x="437" y="144"/>
                </a:lnTo>
                <a:lnTo>
                  <a:pt x="437" y="149"/>
                </a:lnTo>
                <a:lnTo>
                  <a:pt x="436" y="155"/>
                </a:lnTo>
                <a:lnTo>
                  <a:pt x="437" y="163"/>
                </a:lnTo>
                <a:lnTo>
                  <a:pt x="437" y="163"/>
                </a:lnTo>
                <a:lnTo>
                  <a:pt x="441" y="179"/>
                </a:lnTo>
                <a:lnTo>
                  <a:pt x="447" y="195"/>
                </a:lnTo>
                <a:lnTo>
                  <a:pt x="452" y="209"/>
                </a:lnTo>
                <a:lnTo>
                  <a:pt x="456" y="215"/>
                </a:lnTo>
                <a:lnTo>
                  <a:pt x="459" y="218"/>
                </a:lnTo>
                <a:lnTo>
                  <a:pt x="459" y="218"/>
                </a:lnTo>
                <a:lnTo>
                  <a:pt x="463" y="220"/>
                </a:lnTo>
                <a:lnTo>
                  <a:pt x="467" y="222"/>
                </a:lnTo>
                <a:lnTo>
                  <a:pt x="472" y="223"/>
                </a:lnTo>
                <a:lnTo>
                  <a:pt x="477" y="223"/>
                </a:lnTo>
                <a:lnTo>
                  <a:pt x="478" y="222"/>
                </a:lnTo>
                <a:lnTo>
                  <a:pt x="482" y="236"/>
                </a:lnTo>
                <a:lnTo>
                  <a:pt x="469" y="231"/>
                </a:lnTo>
                <a:lnTo>
                  <a:pt x="469" y="231"/>
                </a:lnTo>
                <a:lnTo>
                  <a:pt x="414" y="248"/>
                </a:lnTo>
                <a:lnTo>
                  <a:pt x="355" y="269"/>
                </a:lnTo>
                <a:lnTo>
                  <a:pt x="355" y="269"/>
                </a:lnTo>
                <a:lnTo>
                  <a:pt x="350" y="273"/>
                </a:lnTo>
                <a:lnTo>
                  <a:pt x="344" y="278"/>
                </a:lnTo>
                <a:lnTo>
                  <a:pt x="335" y="285"/>
                </a:lnTo>
                <a:lnTo>
                  <a:pt x="323" y="298"/>
                </a:lnTo>
                <a:lnTo>
                  <a:pt x="323" y="298"/>
                </a:lnTo>
                <a:lnTo>
                  <a:pt x="310" y="312"/>
                </a:lnTo>
                <a:lnTo>
                  <a:pt x="299" y="323"/>
                </a:lnTo>
                <a:lnTo>
                  <a:pt x="290" y="330"/>
                </a:lnTo>
                <a:lnTo>
                  <a:pt x="284" y="339"/>
                </a:lnTo>
                <a:lnTo>
                  <a:pt x="284" y="339"/>
                </a:lnTo>
                <a:lnTo>
                  <a:pt x="280" y="344"/>
                </a:lnTo>
                <a:lnTo>
                  <a:pt x="276" y="348"/>
                </a:lnTo>
                <a:lnTo>
                  <a:pt x="266" y="357"/>
                </a:lnTo>
                <a:lnTo>
                  <a:pt x="255" y="365"/>
                </a:lnTo>
                <a:lnTo>
                  <a:pt x="253" y="369"/>
                </a:lnTo>
                <a:lnTo>
                  <a:pt x="252" y="370"/>
                </a:lnTo>
                <a:lnTo>
                  <a:pt x="252" y="370"/>
                </a:lnTo>
                <a:lnTo>
                  <a:pt x="252" y="378"/>
                </a:lnTo>
                <a:lnTo>
                  <a:pt x="252" y="384"/>
                </a:lnTo>
                <a:lnTo>
                  <a:pt x="252" y="384"/>
                </a:lnTo>
                <a:lnTo>
                  <a:pt x="194" y="441"/>
                </a:lnTo>
                <a:lnTo>
                  <a:pt x="153" y="482"/>
                </a:lnTo>
                <a:lnTo>
                  <a:pt x="139" y="498"/>
                </a:lnTo>
                <a:lnTo>
                  <a:pt x="131" y="507"/>
                </a:lnTo>
                <a:lnTo>
                  <a:pt x="131" y="507"/>
                </a:lnTo>
                <a:lnTo>
                  <a:pt x="120" y="528"/>
                </a:lnTo>
                <a:lnTo>
                  <a:pt x="103" y="567"/>
                </a:lnTo>
                <a:lnTo>
                  <a:pt x="80" y="617"/>
                </a:lnTo>
                <a:lnTo>
                  <a:pt x="80" y="617"/>
                </a:lnTo>
                <a:lnTo>
                  <a:pt x="78" y="619"/>
                </a:lnTo>
                <a:lnTo>
                  <a:pt x="73" y="624"/>
                </a:lnTo>
                <a:lnTo>
                  <a:pt x="73" y="624"/>
                </a:lnTo>
                <a:lnTo>
                  <a:pt x="70" y="627"/>
                </a:lnTo>
                <a:lnTo>
                  <a:pt x="70" y="629"/>
                </a:lnTo>
                <a:lnTo>
                  <a:pt x="69" y="635"/>
                </a:lnTo>
                <a:lnTo>
                  <a:pt x="66" y="642"/>
                </a:lnTo>
                <a:lnTo>
                  <a:pt x="66" y="642"/>
                </a:lnTo>
                <a:lnTo>
                  <a:pt x="65" y="649"/>
                </a:lnTo>
                <a:lnTo>
                  <a:pt x="62" y="652"/>
                </a:lnTo>
                <a:lnTo>
                  <a:pt x="55" y="661"/>
                </a:lnTo>
                <a:lnTo>
                  <a:pt x="47" y="669"/>
                </a:lnTo>
                <a:lnTo>
                  <a:pt x="39" y="677"/>
                </a:lnTo>
                <a:lnTo>
                  <a:pt x="39" y="677"/>
                </a:lnTo>
                <a:lnTo>
                  <a:pt x="34" y="686"/>
                </a:lnTo>
                <a:lnTo>
                  <a:pt x="32" y="696"/>
                </a:lnTo>
                <a:lnTo>
                  <a:pt x="30" y="704"/>
                </a:lnTo>
                <a:lnTo>
                  <a:pt x="30" y="711"/>
                </a:lnTo>
                <a:lnTo>
                  <a:pt x="30" y="711"/>
                </a:lnTo>
                <a:lnTo>
                  <a:pt x="30" y="716"/>
                </a:lnTo>
                <a:lnTo>
                  <a:pt x="30" y="723"/>
                </a:lnTo>
                <a:lnTo>
                  <a:pt x="28" y="733"/>
                </a:lnTo>
                <a:lnTo>
                  <a:pt x="28" y="733"/>
                </a:lnTo>
                <a:lnTo>
                  <a:pt x="23" y="742"/>
                </a:lnTo>
                <a:lnTo>
                  <a:pt x="14" y="759"/>
                </a:lnTo>
                <a:lnTo>
                  <a:pt x="5" y="776"/>
                </a:lnTo>
                <a:lnTo>
                  <a:pt x="1" y="783"/>
                </a:lnTo>
                <a:lnTo>
                  <a:pt x="0" y="788"/>
                </a:lnTo>
                <a:lnTo>
                  <a:pt x="0" y="788"/>
                </a:lnTo>
                <a:lnTo>
                  <a:pt x="1" y="791"/>
                </a:lnTo>
                <a:lnTo>
                  <a:pt x="2" y="793"/>
                </a:lnTo>
                <a:lnTo>
                  <a:pt x="6" y="796"/>
                </a:lnTo>
                <a:lnTo>
                  <a:pt x="12" y="798"/>
                </a:lnTo>
                <a:lnTo>
                  <a:pt x="12" y="798"/>
                </a:lnTo>
                <a:lnTo>
                  <a:pt x="12" y="801"/>
                </a:lnTo>
                <a:lnTo>
                  <a:pt x="12" y="806"/>
                </a:lnTo>
                <a:lnTo>
                  <a:pt x="14" y="812"/>
                </a:lnTo>
                <a:lnTo>
                  <a:pt x="16" y="815"/>
                </a:lnTo>
                <a:lnTo>
                  <a:pt x="19" y="816"/>
                </a:lnTo>
                <a:lnTo>
                  <a:pt x="19" y="816"/>
                </a:lnTo>
                <a:lnTo>
                  <a:pt x="21" y="817"/>
                </a:lnTo>
                <a:lnTo>
                  <a:pt x="24" y="816"/>
                </a:lnTo>
                <a:lnTo>
                  <a:pt x="25" y="814"/>
                </a:lnTo>
                <a:lnTo>
                  <a:pt x="27" y="811"/>
                </a:lnTo>
                <a:lnTo>
                  <a:pt x="29" y="805"/>
                </a:lnTo>
                <a:lnTo>
                  <a:pt x="29" y="799"/>
                </a:lnTo>
                <a:lnTo>
                  <a:pt x="29" y="799"/>
                </a:lnTo>
                <a:lnTo>
                  <a:pt x="33" y="792"/>
                </a:lnTo>
                <a:lnTo>
                  <a:pt x="42" y="778"/>
                </a:lnTo>
                <a:lnTo>
                  <a:pt x="56" y="753"/>
                </a:lnTo>
                <a:lnTo>
                  <a:pt x="56" y="753"/>
                </a:lnTo>
                <a:lnTo>
                  <a:pt x="75" y="721"/>
                </a:lnTo>
                <a:lnTo>
                  <a:pt x="75" y="721"/>
                </a:lnTo>
                <a:lnTo>
                  <a:pt x="74" y="734"/>
                </a:lnTo>
                <a:lnTo>
                  <a:pt x="73" y="755"/>
                </a:lnTo>
                <a:lnTo>
                  <a:pt x="73" y="755"/>
                </a:lnTo>
                <a:lnTo>
                  <a:pt x="71" y="762"/>
                </a:lnTo>
                <a:lnTo>
                  <a:pt x="73" y="769"/>
                </a:lnTo>
                <a:lnTo>
                  <a:pt x="74" y="770"/>
                </a:lnTo>
                <a:lnTo>
                  <a:pt x="76" y="773"/>
                </a:lnTo>
                <a:lnTo>
                  <a:pt x="84" y="774"/>
                </a:lnTo>
                <a:lnTo>
                  <a:pt x="84" y="774"/>
                </a:lnTo>
                <a:lnTo>
                  <a:pt x="88" y="774"/>
                </a:lnTo>
                <a:lnTo>
                  <a:pt x="92" y="773"/>
                </a:lnTo>
                <a:lnTo>
                  <a:pt x="94" y="770"/>
                </a:lnTo>
                <a:lnTo>
                  <a:pt x="97" y="768"/>
                </a:lnTo>
                <a:lnTo>
                  <a:pt x="99" y="761"/>
                </a:lnTo>
                <a:lnTo>
                  <a:pt x="101" y="755"/>
                </a:lnTo>
                <a:lnTo>
                  <a:pt x="101" y="755"/>
                </a:lnTo>
                <a:lnTo>
                  <a:pt x="106" y="728"/>
                </a:lnTo>
                <a:lnTo>
                  <a:pt x="108" y="711"/>
                </a:lnTo>
                <a:lnTo>
                  <a:pt x="111" y="698"/>
                </a:lnTo>
                <a:lnTo>
                  <a:pt x="111" y="698"/>
                </a:lnTo>
                <a:lnTo>
                  <a:pt x="117" y="675"/>
                </a:lnTo>
                <a:lnTo>
                  <a:pt x="124" y="656"/>
                </a:lnTo>
                <a:lnTo>
                  <a:pt x="124" y="656"/>
                </a:lnTo>
                <a:lnTo>
                  <a:pt x="125" y="642"/>
                </a:lnTo>
                <a:lnTo>
                  <a:pt x="126" y="629"/>
                </a:lnTo>
                <a:lnTo>
                  <a:pt x="126" y="629"/>
                </a:lnTo>
                <a:lnTo>
                  <a:pt x="131" y="623"/>
                </a:lnTo>
                <a:lnTo>
                  <a:pt x="142" y="609"/>
                </a:lnTo>
                <a:lnTo>
                  <a:pt x="165" y="583"/>
                </a:lnTo>
                <a:lnTo>
                  <a:pt x="165" y="583"/>
                </a:lnTo>
                <a:lnTo>
                  <a:pt x="199" y="541"/>
                </a:lnTo>
                <a:lnTo>
                  <a:pt x="232" y="502"/>
                </a:lnTo>
                <a:lnTo>
                  <a:pt x="232" y="502"/>
                </a:lnTo>
                <a:lnTo>
                  <a:pt x="244" y="490"/>
                </a:lnTo>
                <a:lnTo>
                  <a:pt x="263" y="473"/>
                </a:lnTo>
                <a:lnTo>
                  <a:pt x="289" y="452"/>
                </a:lnTo>
                <a:lnTo>
                  <a:pt x="289" y="452"/>
                </a:lnTo>
                <a:lnTo>
                  <a:pt x="298" y="450"/>
                </a:lnTo>
                <a:lnTo>
                  <a:pt x="305" y="449"/>
                </a:lnTo>
                <a:lnTo>
                  <a:pt x="313" y="447"/>
                </a:lnTo>
                <a:lnTo>
                  <a:pt x="313" y="447"/>
                </a:lnTo>
                <a:lnTo>
                  <a:pt x="316" y="445"/>
                </a:lnTo>
                <a:lnTo>
                  <a:pt x="318" y="443"/>
                </a:lnTo>
                <a:lnTo>
                  <a:pt x="322" y="435"/>
                </a:lnTo>
                <a:lnTo>
                  <a:pt x="326" y="429"/>
                </a:lnTo>
                <a:lnTo>
                  <a:pt x="328" y="426"/>
                </a:lnTo>
                <a:lnTo>
                  <a:pt x="328" y="426"/>
                </a:lnTo>
                <a:lnTo>
                  <a:pt x="342" y="420"/>
                </a:lnTo>
                <a:lnTo>
                  <a:pt x="353" y="416"/>
                </a:lnTo>
                <a:lnTo>
                  <a:pt x="362" y="412"/>
                </a:lnTo>
                <a:lnTo>
                  <a:pt x="362" y="412"/>
                </a:lnTo>
                <a:lnTo>
                  <a:pt x="369" y="413"/>
                </a:lnTo>
                <a:lnTo>
                  <a:pt x="373" y="415"/>
                </a:lnTo>
                <a:lnTo>
                  <a:pt x="377" y="418"/>
                </a:lnTo>
                <a:lnTo>
                  <a:pt x="380" y="422"/>
                </a:lnTo>
                <a:lnTo>
                  <a:pt x="380" y="422"/>
                </a:lnTo>
                <a:lnTo>
                  <a:pt x="382" y="426"/>
                </a:lnTo>
                <a:lnTo>
                  <a:pt x="387" y="433"/>
                </a:lnTo>
                <a:lnTo>
                  <a:pt x="387" y="433"/>
                </a:lnTo>
                <a:lnTo>
                  <a:pt x="390" y="436"/>
                </a:lnTo>
                <a:lnTo>
                  <a:pt x="391" y="439"/>
                </a:lnTo>
                <a:lnTo>
                  <a:pt x="392" y="445"/>
                </a:lnTo>
                <a:lnTo>
                  <a:pt x="392" y="452"/>
                </a:lnTo>
                <a:lnTo>
                  <a:pt x="392" y="458"/>
                </a:lnTo>
                <a:lnTo>
                  <a:pt x="392" y="458"/>
                </a:lnTo>
                <a:lnTo>
                  <a:pt x="395" y="480"/>
                </a:lnTo>
                <a:lnTo>
                  <a:pt x="396" y="518"/>
                </a:lnTo>
                <a:lnTo>
                  <a:pt x="396" y="557"/>
                </a:lnTo>
                <a:lnTo>
                  <a:pt x="395" y="578"/>
                </a:lnTo>
                <a:lnTo>
                  <a:pt x="395" y="578"/>
                </a:lnTo>
                <a:lnTo>
                  <a:pt x="394" y="586"/>
                </a:lnTo>
                <a:lnTo>
                  <a:pt x="394" y="594"/>
                </a:lnTo>
                <a:lnTo>
                  <a:pt x="394" y="601"/>
                </a:lnTo>
                <a:lnTo>
                  <a:pt x="392" y="606"/>
                </a:lnTo>
                <a:lnTo>
                  <a:pt x="392" y="606"/>
                </a:lnTo>
                <a:lnTo>
                  <a:pt x="391" y="613"/>
                </a:lnTo>
                <a:lnTo>
                  <a:pt x="389" y="619"/>
                </a:lnTo>
                <a:lnTo>
                  <a:pt x="387" y="629"/>
                </a:lnTo>
                <a:lnTo>
                  <a:pt x="387" y="629"/>
                </a:lnTo>
                <a:lnTo>
                  <a:pt x="386" y="640"/>
                </a:lnTo>
                <a:lnTo>
                  <a:pt x="385" y="647"/>
                </a:lnTo>
                <a:lnTo>
                  <a:pt x="385" y="647"/>
                </a:lnTo>
                <a:lnTo>
                  <a:pt x="390" y="659"/>
                </a:lnTo>
                <a:lnTo>
                  <a:pt x="397" y="682"/>
                </a:lnTo>
                <a:lnTo>
                  <a:pt x="397" y="682"/>
                </a:lnTo>
                <a:lnTo>
                  <a:pt x="399" y="690"/>
                </a:lnTo>
                <a:lnTo>
                  <a:pt x="399" y="698"/>
                </a:lnTo>
                <a:lnTo>
                  <a:pt x="396" y="720"/>
                </a:lnTo>
                <a:lnTo>
                  <a:pt x="392" y="739"/>
                </a:lnTo>
                <a:lnTo>
                  <a:pt x="391" y="747"/>
                </a:lnTo>
                <a:lnTo>
                  <a:pt x="391" y="747"/>
                </a:lnTo>
                <a:lnTo>
                  <a:pt x="226" y="764"/>
                </a:lnTo>
                <a:lnTo>
                  <a:pt x="110" y="778"/>
                </a:lnTo>
                <a:lnTo>
                  <a:pt x="69" y="783"/>
                </a:lnTo>
                <a:lnTo>
                  <a:pt x="56" y="785"/>
                </a:lnTo>
                <a:lnTo>
                  <a:pt x="50" y="788"/>
                </a:lnTo>
                <a:lnTo>
                  <a:pt x="50" y="788"/>
                </a:lnTo>
                <a:lnTo>
                  <a:pt x="44" y="791"/>
                </a:lnTo>
                <a:lnTo>
                  <a:pt x="41" y="796"/>
                </a:lnTo>
                <a:lnTo>
                  <a:pt x="38" y="801"/>
                </a:lnTo>
                <a:lnTo>
                  <a:pt x="37" y="805"/>
                </a:lnTo>
                <a:lnTo>
                  <a:pt x="37" y="815"/>
                </a:lnTo>
                <a:lnTo>
                  <a:pt x="38" y="824"/>
                </a:lnTo>
                <a:lnTo>
                  <a:pt x="38" y="824"/>
                </a:lnTo>
                <a:lnTo>
                  <a:pt x="39" y="830"/>
                </a:lnTo>
                <a:lnTo>
                  <a:pt x="43" y="838"/>
                </a:lnTo>
                <a:lnTo>
                  <a:pt x="47" y="843"/>
                </a:lnTo>
                <a:lnTo>
                  <a:pt x="50" y="845"/>
                </a:lnTo>
                <a:lnTo>
                  <a:pt x="53" y="847"/>
                </a:lnTo>
                <a:lnTo>
                  <a:pt x="53" y="847"/>
                </a:lnTo>
                <a:lnTo>
                  <a:pt x="64" y="847"/>
                </a:lnTo>
                <a:lnTo>
                  <a:pt x="84" y="844"/>
                </a:lnTo>
                <a:lnTo>
                  <a:pt x="144" y="833"/>
                </a:lnTo>
                <a:lnTo>
                  <a:pt x="207" y="821"/>
                </a:lnTo>
                <a:lnTo>
                  <a:pt x="232" y="817"/>
                </a:lnTo>
                <a:lnTo>
                  <a:pt x="249" y="815"/>
                </a:lnTo>
                <a:lnTo>
                  <a:pt x="249" y="815"/>
                </a:lnTo>
                <a:lnTo>
                  <a:pt x="263" y="812"/>
                </a:lnTo>
                <a:lnTo>
                  <a:pt x="282" y="810"/>
                </a:lnTo>
                <a:lnTo>
                  <a:pt x="325" y="799"/>
                </a:lnTo>
                <a:lnTo>
                  <a:pt x="377" y="785"/>
                </a:lnTo>
                <a:lnTo>
                  <a:pt x="377" y="785"/>
                </a:lnTo>
                <a:lnTo>
                  <a:pt x="372" y="807"/>
                </a:lnTo>
                <a:lnTo>
                  <a:pt x="360" y="844"/>
                </a:lnTo>
                <a:lnTo>
                  <a:pt x="360" y="844"/>
                </a:lnTo>
                <a:lnTo>
                  <a:pt x="358" y="857"/>
                </a:lnTo>
                <a:lnTo>
                  <a:pt x="354" y="879"/>
                </a:lnTo>
                <a:lnTo>
                  <a:pt x="346" y="938"/>
                </a:lnTo>
                <a:lnTo>
                  <a:pt x="341" y="994"/>
                </a:lnTo>
                <a:lnTo>
                  <a:pt x="339" y="1024"/>
                </a:lnTo>
                <a:lnTo>
                  <a:pt x="339" y="1024"/>
                </a:lnTo>
                <a:lnTo>
                  <a:pt x="341" y="1049"/>
                </a:lnTo>
                <a:lnTo>
                  <a:pt x="349" y="1090"/>
                </a:lnTo>
                <a:lnTo>
                  <a:pt x="357" y="1131"/>
                </a:lnTo>
                <a:lnTo>
                  <a:pt x="360" y="1145"/>
                </a:lnTo>
                <a:lnTo>
                  <a:pt x="362" y="1152"/>
                </a:lnTo>
                <a:lnTo>
                  <a:pt x="362" y="1152"/>
                </a:lnTo>
                <a:lnTo>
                  <a:pt x="365" y="1155"/>
                </a:lnTo>
                <a:lnTo>
                  <a:pt x="373" y="1159"/>
                </a:lnTo>
                <a:lnTo>
                  <a:pt x="396" y="1165"/>
                </a:lnTo>
                <a:lnTo>
                  <a:pt x="427" y="1170"/>
                </a:lnTo>
                <a:lnTo>
                  <a:pt x="459" y="1177"/>
                </a:lnTo>
                <a:lnTo>
                  <a:pt x="459" y="1177"/>
                </a:lnTo>
                <a:lnTo>
                  <a:pt x="473" y="1178"/>
                </a:lnTo>
                <a:lnTo>
                  <a:pt x="482" y="1177"/>
                </a:lnTo>
                <a:lnTo>
                  <a:pt x="488" y="1175"/>
                </a:lnTo>
                <a:lnTo>
                  <a:pt x="492" y="1173"/>
                </a:lnTo>
                <a:lnTo>
                  <a:pt x="493" y="1170"/>
                </a:lnTo>
                <a:lnTo>
                  <a:pt x="493" y="1166"/>
                </a:lnTo>
                <a:lnTo>
                  <a:pt x="492" y="1164"/>
                </a:lnTo>
                <a:lnTo>
                  <a:pt x="492" y="1164"/>
                </a:lnTo>
                <a:lnTo>
                  <a:pt x="562" y="1149"/>
                </a:lnTo>
                <a:lnTo>
                  <a:pt x="562" y="1149"/>
                </a:lnTo>
                <a:lnTo>
                  <a:pt x="579" y="1145"/>
                </a:lnTo>
                <a:lnTo>
                  <a:pt x="596" y="1140"/>
                </a:lnTo>
                <a:lnTo>
                  <a:pt x="628" y="1127"/>
                </a:lnTo>
                <a:lnTo>
                  <a:pt x="652" y="1118"/>
                </a:lnTo>
                <a:lnTo>
                  <a:pt x="661" y="1113"/>
                </a:lnTo>
                <a:lnTo>
                  <a:pt x="708" y="1159"/>
                </a:lnTo>
                <a:lnTo>
                  <a:pt x="708" y="1159"/>
                </a:lnTo>
                <a:lnTo>
                  <a:pt x="711" y="1172"/>
                </a:lnTo>
                <a:lnTo>
                  <a:pt x="712" y="1189"/>
                </a:lnTo>
                <a:lnTo>
                  <a:pt x="712" y="1189"/>
                </a:lnTo>
                <a:lnTo>
                  <a:pt x="711" y="1210"/>
                </a:lnTo>
                <a:lnTo>
                  <a:pt x="708" y="1225"/>
                </a:lnTo>
                <a:lnTo>
                  <a:pt x="706" y="1241"/>
                </a:lnTo>
                <a:lnTo>
                  <a:pt x="706" y="1241"/>
                </a:lnTo>
                <a:lnTo>
                  <a:pt x="704" y="1248"/>
                </a:lnTo>
                <a:lnTo>
                  <a:pt x="703" y="1256"/>
                </a:lnTo>
                <a:lnTo>
                  <a:pt x="704" y="1262"/>
                </a:lnTo>
                <a:lnTo>
                  <a:pt x="706" y="1269"/>
                </a:lnTo>
                <a:lnTo>
                  <a:pt x="711" y="1280"/>
                </a:lnTo>
                <a:lnTo>
                  <a:pt x="717" y="1290"/>
                </a:lnTo>
                <a:lnTo>
                  <a:pt x="717" y="1290"/>
                </a:lnTo>
                <a:lnTo>
                  <a:pt x="721" y="1294"/>
                </a:lnTo>
                <a:lnTo>
                  <a:pt x="726" y="1297"/>
                </a:lnTo>
                <a:lnTo>
                  <a:pt x="730" y="1298"/>
                </a:lnTo>
                <a:lnTo>
                  <a:pt x="735" y="1298"/>
                </a:lnTo>
                <a:lnTo>
                  <a:pt x="743" y="1298"/>
                </a:lnTo>
                <a:lnTo>
                  <a:pt x="747" y="1299"/>
                </a:lnTo>
                <a:lnTo>
                  <a:pt x="747" y="1299"/>
                </a:lnTo>
                <a:lnTo>
                  <a:pt x="753" y="1310"/>
                </a:lnTo>
                <a:lnTo>
                  <a:pt x="753" y="1310"/>
                </a:lnTo>
                <a:lnTo>
                  <a:pt x="748" y="1312"/>
                </a:lnTo>
                <a:lnTo>
                  <a:pt x="739" y="1320"/>
                </a:lnTo>
                <a:lnTo>
                  <a:pt x="734" y="1325"/>
                </a:lnTo>
                <a:lnTo>
                  <a:pt x="730" y="1330"/>
                </a:lnTo>
                <a:lnTo>
                  <a:pt x="727" y="1336"/>
                </a:lnTo>
                <a:lnTo>
                  <a:pt x="727" y="1343"/>
                </a:lnTo>
                <a:lnTo>
                  <a:pt x="727" y="1343"/>
                </a:lnTo>
                <a:lnTo>
                  <a:pt x="729" y="1345"/>
                </a:lnTo>
                <a:lnTo>
                  <a:pt x="731" y="1348"/>
                </a:lnTo>
                <a:lnTo>
                  <a:pt x="736" y="1351"/>
                </a:lnTo>
                <a:lnTo>
                  <a:pt x="741" y="1352"/>
                </a:lnTo>
                <a:lnTo>
                  <a:pt x="754" y="1353"/>
                </a:lnTo>
                <a:lnTo>
                  <a:pt x="771" y="1353"/>
                </a:lnTo>
                <a:lnTo>
                  <a:pt x="808" y="1351"/>
                </a:lnTo>
                <a:lnTo>
                  <a:pt x="840" y="1348"/>
                </a:lnTo>
                <a:lnTo>
                  <a:pt x="840" y="1348"/>
                </a:lnTo>
                <a:lnTo>
                  <a:pt x="853" y="1347"/>
                </a:lnTo>
                <a:lnTo>
                  <a:pt x="866" y="1344"/>
                </a:lnTo>
                <a:lnTo>
                  <a:pt x="887" y="1339"/>
                </a:lnTo>
                <a:lnTo>
                  <a:pt x="908" y="1335"/>
                </a:lnTo>
                <a:lnTo>
                  <a:pt x="917" y="1333"/>
                </a:lnTo>
                <a:lnTo>
                  <a:pt x="927" y="1333"/>
                </a:lnTo>
                <a:lnTo>
                  <a:pt x="927" y="1333"/>
                </a:lnTo>
                <a:lnTo>
                  <a:pt x="944" y="1333"/>
                </a:lnTo>
                <a:lnTo>
                  <a:pt x="950" y="1331"/>
                </a:lnTo>
                <a:lnTo>
                  <a:pt x="955" y="1329"/>
                </a:lnTo>
                <a:lnTo>
                  <a:pt x="960" y="1326"/>
                </a:lnTo>
                <a:lnTo>
                  <a:pt x="965" y="1322"/>
                </a:lnTo>
                <a:lnTo>
                  <a:pt x="973" y="1312"/>
                </a:lnTo>
                <a:lnTo>
                  <a:pt x="973" y="1312"/>
                </a:lnTo>
                <a:lnTo>
                  <a:pt x="977" y="1307"/>
                </a:lnTo>
                <a:lnTo>
                  <a:pt x="978" y="1303"/>
                </a:lnTo>
                <a:lnTo>
                  <a:pt x="978" y="1301"/>
                </a:lnTo>
                <a:lnTo>
                  <a:pt x="977" y="1298"/>
                </a:lnTo>
                <a:lnTo>
                  <a:pt x="973" y="1293"/>
                </a:lnTo>
                <a:lnTo>
                  <a:pt x="972" y="1289"/>
                </a:lnTo>
                <a:lnTo>
                  <a:pt x="970" y="1285"/>
                </a:lnTo>
                <a:lnTo>
                  <a:pt x="970" y="1285"/>
                </a:lnTo>
                <a:lnTo>
                  <a:pt x="968" y="1275"/>
                </a:lnTo>
                <a:lnTo>
                  <a:pt x="964" y="1267"/>
                </a:lnTo>
                <a:lnTo>
                  <a:pt x="958" y="1255"/>
                </a:lnTo>
                <a:lnTo>
                  <a:pt x="958" y="1255"/>
                </a:lnTo>
                <a:lnTo>
                  <a:pt x="954" y="1250"/>
                </a:lnTo>
                <a:lnTo>
                  <a:pt x="947" y="1244"/>
                </a:lnTo>
                <a:lnTo>
                  <a:pt x="941" y="1239"/>
                </a:lnTo>
                <a:lnTo>
                  <a:pt x="938" y="1235"/>
                </a:lnTo>
                <a:lnTo>
                  <a:pt x="937" y="1233"/>
                </a:lnTo>
                <a:lnTo>
                  <a:pt x="937" y="1233"/>
                </a:lnTo>
                <a:lnTo>
                  <a:pt x="933" y="1228"/>
                </a:lnTo>
                <a:lnTo>
                  <a:pt x="927" y="1221"/>
                </a:lnTo>
                <a:lnTo>
                  <a:pt x="906" y="1205"/>
                </a:lnTo>
                <a:lnTo>
                  <a:pt x="885" y="1188"/>
                </a:lnTo>
                <a:lnTo>
                  <a:pt x="876" y="1180"/>
                </a:lnTo>
                <a:lnTo>
                  <a:pt x="871" y="1174"/>
                </a:lnTo>
                <a:lnTo>
                  <a:pt x="871" y="1174"/>
                </a:lnTo>
                <a:lnTo>
                  <a:pt x="841" y="1127"/>
                </a:lnTo>
                <a:lnTo>
                  <a:pt x="814" y="1082"/>
                </a:lnTo>
                <a:lnTo>
                  <a:pt x="814" y="1082"/>
                </a:lnTo>
                <a:lnTo>
                  <a:pt x="803" y="1064"/>
                </a:lnTo>
                <a:lnTo>
                  <a:pt x="795" y="1051"/>
                </a:lnTo>
                <a:lnTo>
                  <a:pt x="795" y="1051"/>
                </a:lnTo>
                <a:lnTo>
                  <a:pt x="795" y="1048"/>
                </a:lnTo>
                <a:lnTo>
                  <a:pt x="794" y="1039"/>
                </a:lnTo>
                <a:lnTo>
                  <a:pt x="789" y="1027"/>
                </a:lnTo>
                <a:lnTo>
                  <a:pt x="786" y="1021"/>
                </a:lnTo>
                <a:lnTo>
                  <a:pt x="782" y="1014"/>
                </a:lnTo>
                <a:lnTo>
                  <a:pt x="782" y="1014"/>
                </a:lnTo>
                <a:lnTo>
                  <a:pt x="776" y="1009"/>
                </a:lnTo>
                <a:lnTo>
                  <a:pt x="770" y="1007"/>
                </a:lnTo>
                <a:lnTo>
                  <a:pt x="762" y="1004"/>
                </a:lnTo>
                <a:lnTo>
                  <a:pt x="754" y="1004"/>
                </a:lnTo>
                <a:lnTo>
                  <a:pt x="740" y="1005"/>
                </a:lnTo>
                <a:lnTo>
                  <a:pt x="734" y="1005"/>
                </a:lnTo>
                <a:lnTo>
                  <a:pt x="734" y="1005"/>
                </a:lnTo>
                <a:lnTo>
                  <a:pt x="707" y="978"/>
                </a:lnTo>
                <a:lnTo>
                  <a:pt x="688" y="961"/>
                </a:lnTo>
                <a:lnTo>
                  <a:pt x="680" y="952"/>
                </a:lnTo>
                <a:lnTo>
                  <a:pt x="680" y="952"/>
                </a:lnTo>
                <a:lnTo>
                  <a:pt x="679" y="940"/>
                </a:lnTo>
                <a:lnTo>
                  <a:pt x="679" y="916"/>
                </a:lnTo>
                <a:lnTo>
                  <a:pt x="679" y="902"/>
                </a:lnTo>
                <a:lnTo>
                  <a:pt x="680" y="888"/>
                </a:lnTo>
                <a:lnTo>
                  <a:pt x="683" y="875"/>
                </a:lnTo>
                <a:lnTo>
                  <a:pt x="686" y="865"/>
                </a:lnTo>
                <a:lnTo>
                  <a:pt x="686" y="865"/>
                </a:lnTo>
                <a:lnTo>
                  <a:pt x="692" y="852"/>
                </a:lnTo>
                <a:lnTo>
                  <a:pt x="697" y="833"/>
                </a:lnTo>
                <a:lnTo>
                  <a:pt x="702" y="808"/>
                </a:lnTo>
                <a:lnTo>
                  <a:pt x="707" y="780"/>
                </a:lnTo>
                <a:lnTo>
                  <a:pt x="711" y="751"/>
                </a:lnTo>
                <a:lnTo>
                  <a:pt x="713" y="721"/>
                </a:lnTo>
                <a:lnTo>
                  <a:pt x="715" y="695"/>
                </a:lnTo>
                <a:lnTo>
                  <a:pt x="716" y="670"/>
                </a:lnTo>
                <a:lnTo>
                  <a:pt x="716" y="670"/>
                </a:lnTo>
                <a:lnTo>
                  <a:pt x="715" y="651"/>
                </a:lnTo>
                <a:lnTo>
                  <a:pt x="712" y="636"/>
                </a:lnTo>
                <a:lnTo>
                  <a:pt x="710" y="626"/>
                </a:lnTo>
                <a:lnTo>
                  <a:pt x="707" y="619"/>
                </a:lnTo>
                <a:lnTo>
                  <a:pt x="704" y="614"/>
                </a:lnTo>
                <a:lnTo>
                  <a:pt x="702" y="612"/>
                </a:lnTo>
                <a:lnTo>
                  <a:pt x="698" y="609"/>
                </a:lnTo>
                <a:lnTo>
                  <a:pt x="698" y="609"/>
                </a:lnTo>
                <a:lnTo>
                  <a:pt x="697" y="605"/>
                </a:lnTo>
                <a:lnTo>
                  <a:pt x="698" y="600"/>
                </a:lnTo>
                <a:lnTo>
                  <a:pt x="702" y="574"/>
                </a:lnTo>
                <a:lnTo>
                  <a:pt x="702" y="574"/>
                </a:lnTo>
                <a:lnTo>
                  <a:pt x="703" y="565"/>
                </a:lnTo>
                <a:lnTo>
                  <a:pt x="703" y="558"/>
                </a:lnTo>
                <a:lnTo>
                  <a:pt x="702" y="553"/>
                </a:lnTo>
                <a:lnTo>
                  <a:pt x="701" y="548"/>
                </a:lnTo>
                <a:lnTo>
                  <a:pt x="697" y="542"/>
                </a:lnTo>
                <a:lnTo>
                  <a:pt x="695" y="540"/>
                </a:lnTo>
                <a:lnTo>
                  <a:pt x="695" y="540"/>
                </a:lnTo>
                <a:lnTo>
                  <a:pt x="699" y="535"/>
                </a:lnTo>
                <a:lnTo>
                  <a:pt x="708" y="523"/>
                </a:lnTo>
                <a:lnTo>
                  <a:pt x="708" y="523"/>
                </a:lnTo>
                <a:lnTo>
                  <a:pt x="712" y="517"/>
                </a:lnTo>
                <a:lnTo>
                  <a:pt x="712" y="509"/>
                </a:lnTo>
                <a:lnTo>
                  <a:pt x="712" y="494"/>
                </a:lnTo>
                <a:lnTo>
                  <a:pt x="712" y="494"/>
                </a:lnTo>
                <a:lnTo>
                  <a:pt x="712" y="489"/>
                </a:lnTo>
                <a:lnTo>
                  <a:pt x="712" y="484"/>
                </a:lnTo>
                <a:lnTo>
                  <a:pt x="717" y="476"/>
                </a:lnTo>
                <a:lnTo>
                  <a:pt x="717" y="476"/>
                </a:lnTo>
                <a:lnTo>
                  <a:pt x="720" y="470"/>
                </a:lnTo>
                <a:lnTo>
                  <a:pt x="722" y="462"/>
                </a:lnTo>
                <a:lnTo>
                  <a:pt x="725" y="457"/>
                </a:lnTo>
                <a:lnTo>
                  <a:pt x="726" y="456"/>
                </a:lnTo>
                <a:lnTo>
                  <a:pt x="726" y="456"/>
                </a:lnTo>
                <a:lnTo>
                  <a:pt x="729" y="456"/>
                </a:lnTo>
                <a:lnTo>
                  <a:pt x="736" y="456"/>
                </a:lnTo>
                <a:lnTo>
                  <a:pt x="745" y="454"/>
                </a:lnTo>
                <a:lnTo>
                  <a:pt x="753" y="452"/>
                </a:lnTo>
                <a:lnTo>
                  <a:pt x="753" y="452"/>
                </a:lnTo>
                <a:lnTo>
                  <a:pt x="756" y="449"/>
                </a:lnTo>
                <a:lnTo>
                  <a:pt x="757" y="445"/>
                </a:lnTo>
                <a:lnTo>
                  <a:pt x="756" y="433"/>
                </a:lnTo>
                <a:lnTo>
                  <a:pt x="752" y="413"/>
                </a:lnTo>
                <a:lnTo>
                  <a:pt x="749" y="390"/>
                </a:lnTo>
                <a:lnTo>
                  <a:pt x="749" y="390"/>
                </a:lnTo>
                <a:lnTo>
                  <a:pt x="747" y="362"/>
                </a:lnTo>
                <a:lnTo>
                  <a:pt x="743" y="333"/>
                </a:lnTo>
                <a:lnTo>
                  <a:pt x="738" y="297"/>
                </a:lnTo>
                <a:lnTo>
                  <a:pt x="738" y="297"/>
                </a:lnTo>
                <a:lnTo>
                  <a:pt x="738" y="294"/>
                </a:lnTo>
                <a:lnTo>
                  <a:pt x="735" y="292"/>
                </a:lnTo>
                <a:lnTo>
                  <a:pt x="730" y="287"/>
                </a:lnTo>
                <a:lnTo>
                  <a:pt x="722" y="282"/>
                </a:lnTo>
                <a:lnTo>
                  <a:pt x="713" y="277"/>
                </a:lnTo>
                <a:lnTo>
                  <a:pt x="713" y="277"/>
                </a:lnTo>
                <a:lnTo>
                  <a:pt x="680" y="261"/>
                </a:lnTo>
                <a:lnTo>
                  <a:pt x="639" y="243"/>
                </a:lnTo>
                <a:lnTo>
                  <a:pt x="639" y="243"/>
                </a:lnTo>
                <a:lnTo>
                  <a:pt x="624" y="239"/>
                </a:lnTo>
                <a:lnTo>
                  <a:pt x="614" y="237"/>
                </a:lnTo>
                <a:lnTo>
                  <a:pt x="606" y="236"/>
                </a:lnTo>
                <a:lnTo>
                  <a:pt x="606" y="236"/>
                </a:lnTo>
                <a:lnTo>
                  <a:pt x="605" y="231"/>
                </a:lnTo>
                <a:lnTo>
                  <a:pt x="603" y="223"/>
                </a:lnTo>
                <a:lnTo>
                  <a:pt x="603" y="223"/>
                </a:lnTo>
                <a:lnTo>
                  <a:pt x="603" y="210"/>
                </a:lnTo>
                <a:lnTo>
                  <a:pt x="605" y="205"/>
                </a:lnTo>
                <a:lnTo>
                  <a:pt x="606" y="202"/>
                </a:lnTo>
                <a:lnTo>
                  <a:pt x="606" y="202"/>
                </a:lnTo>
                <a:lnTo>
                  <a:pt x="606" y="202"/>
                </a:lnTo>
                <a:lnTo>
                  <a:pt x="608" y="204"/>
                </a:lnTo>
                <a:lnTo>
                  <a:pt x="614" y="204"/>
                </a:lnTo>
                <a:lnTo>
                  <a:pt x="626" y="200"/>
                </a:lnTo>
                <a:lnTo>
                  <a:pt x="626" y="200"/>
                </a:lnTo>
                <a:lnTo>
                  <a:pt x="630" y="199"/>
                </a:lnTo>
                <a:lnTo>
                  <a:pt x="633" y="196"/>
                </a:lnTo>
                <a:lnTo>
                  <a:pt x="634" y="192"/>
                </a:lnTo>
                <a:lnTo>
                  <a:pt x="635" y="188"/>
                </a:lnTo>
                <a:lnTo>
                  <a:pt x="640" y="159"/>
                </a:lnTo>
                <a:lnTo>
                  <a:pt x="640" y="159"/>
                </a:lnTo>
                <a:lnTo>
                  <a:pt x="642" y="150"/>
                </a:lnTo>
                <a:lnTo>
                  <a:pt x="642" y="141"/>
                </a:lnTo>
                <a:lnTo>
                  <a:pt x="640" y="128"/>
                </a:lnTo>
                <a:lnTo>
                  <a:pt x="638" y="121"/>
                </a:lnTo>
                <a:lnTo>
                  <a:pt x="637" y="118"/>
                </a:lnTo>
                <a:lnTo>
                  <a:pt x="637" y="118"/>
                </a:lnTo>
                <a:lnTo>
                  <a:pt x="637" y="108"/>
                </a:lnTo>
                <a:lnTo>
                  <a:pt x="633" y="83"/>
                </a:lnTo>
                <a:lnTo>
                  <a:pt x="629" y="69"/>
                </a:lnTo>
                <a:lnTo>
                  <a:pt x="625" y="55"/>
                </a:lnTo>
                <a:lnTo>
                  <a:pt x="619" y="41"/>
                </a:lnTo>
                <a:lnTo>
                  <a:pt x="614" y="35"/>
                </a:lnTo>
                <a:lnTo>
                  <a:pt x="610" y="30"/>
                </a:lnTo>
                <a:lnTo>
                  <a:pt x="610" y="30"/>
                </a:lnTo>
                <a:lnTo>
                  <a:pt x="600" y="20"/>
                </a:lnTo>
                <a:lnTo>
                  <a:pt x="587" y="12"/>
                </a:lnTo>
                <a:lnTo>
                  <a:pt x="573" y="5"/>
                </a:lnTo>
                <a:lnTo>
                  <a:pt x="557" y="2"/>
                </a:lnTo>
                <a:lnTo>
                  <a:pt x="542" y="0"/>
                </a:lnTo>
                <a:lnTo>
                  <a:pt x="524" y="2"/>
                </a:lnTo>
                <a:lnTo>
                  <a:pt x="507" y="7"/>
                </a:lnTo>
                <a:lnTo>
                  <a:pt x="498" y="9"/>
                </a:lnTo>
                <a:lnTo>
                  <a:pt x="490" y="14"/>
                </a:lnTo>
                <a:lnTo>
                  <a:pt x="490" y="14"/>
                </a:lnTo>
                <a:lnTo>
                  <a:pt x="482" y="18"/>
                </a:lnTo>
                <a:lnTo>
                  <a:pt x="475" y="23"/>
                </a:lnTo>
                <a:lnTo>
                  <a:pt x="464" y="34"/>
                </a:lnTo>
                <a:lnTo>
                  <a:pt x="458" y="43"/>
                </a:lnTo>
                <a:lnTo>
                  <a:pt x="454" y="52"/>
                </a:lnTo>
                <a:lnTo>
                  <a:pt x="451" y="60"/>
                </a:lnTo>
                <a:lnTo>
                  <a:pt x="451" y="66"/>
                </a:lnTo>
                <a:lnTo>
                  <a:pt x="451" y="72"/>
                </a:lnTo>
                <a:lnTo>
                  <a:pt x="451" y="72"/>
                </a:lnTo>
                <a:lnTo>
                  <a:pt x="450" y="72"/>
                </a:lnTo>
                <a:lnTo>
                  <a:pt x="446" y="75"/>
                </a:lnTo>
                <a:lnTo>
                  <a:pt x="441" y="81"/>
                </a:lnTo>
                <a:lnTo>
                  <a:pt x="436" y="91"/>
                </a:lnTo>
                <a:lnTo>
                  <a:pt x="436" y="91"/>
                </a:lnTo>
                <a:lnTo>
                  <a:pt x="433" y="98"/>
                </a:lnTo>
                <a:lnTo>
                  <a:pt x="433" y="105"/>
                </a:lnTo>
                <a:lnTo>
                  <a:pt x="435" y="112"/>
                </a:lnTo>
                <a:lnTo>
                  <a:pt x="437" y="119"/>
                </a:lnTo>
                <a:lnTo>
                  <a:pt x="441" y="131"/>
                </a:lnTo>
                <a:lnTo>
                  <a:pt x="443" y="135"/>
                </a:lnTo>
                <a:lnTo>
                  <a:pt x="443" y="135"/>
                </a:lnTo>
                <a:close/>
                <a:moveTo>
                  <a:pt x="522" y="957"/>
                </a:moveTo>
                <a:lnTo>
                  <a:pt x="522" y="957"/>
                </a:lnTo>
                <a:lnTo>
                  <a:pt x="547" y="985"/>
                </a:lnTo>
                <a:lnTo>
                  <a:pt x="547" y="985"/>
                </a:lnTo>
                <a:lnTo>
                  <a:pt x="552" y="994"/>
                </a:lnTo>
                <a:lnTo>
                  <a:pt x="556" y="999"/>
                </a:lnTo>
                <a:lnTo>
                  <a:pt x="560" y="1004"/>
                </a:lnTo>
                <a:lnTo>
                  <a:pt x="560" y="1004"/>
                </a:lnTo>
                <a:lnTo>
                  <a:pt x="573" y="1018"/>
                </a:lnTo>
                <a:lnTo>
                  <a:pt x="580" y="1028"/>
                </a:lnTo>
                <a:lnTo>
                  <a:pt x="580" y="1028"/>
                </a:lnTo>
                <a:lnTo>
                  <a:pt x="574" y="1027"/>
                </a:lnTo>
                <a:lnTo>
                  <a:pt x="557" y="1026"/>
                </a:lnTo>
                <a:lnTo>
                  <a:pt x="557" y="1026"/>
                </a:lnTo>
                <a:lnTo>
                  <a:pt x="542" y="1027"/>
                </a:lnTo>
                <a:lnTo>
                  <a:pt x="525" y="1030"/>
                </a:lnTo>
                <a:lnTo>
                  <a:pt x="504" y="1033"/>
                </a:lnTo>
                <a:lnTo>
                  <a:pt x="522" y="9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AC85D4C4-F570-4026-AD40-15AEDD5AF7AD}"/>
              </a:ext>
            </a:extLst>
          </p:cNvPr>
          <p:cNvSpPr>
            <a:spLocks/>
          </p:cNvSpPr>
          <p:nvPr/>
        </p:nvSpPr>
        <p:spPr bwMode="auto">
          <a:xfrm>
            <a:off x="2527794" y="2746828"/>
            <a:ext cx="964956" cy="1635977"/>
          </a:xfrm>
          <a:custGeom>
            <a:avLst/>
            <a:gdLst>
              <a:gd name="T0" fmla="*/ 365 w 998"/>
              <a:gd name="T1" fmla="*/ 489 h 1692"/>
              <a:gd name="T2" fmla="*/ 321 w 998"/>
              <a:gd name="T3" fmla="*/ 630 h 1692"/>
              <a:gd name="T4" fmla="*/ 348 w 998"/>
              <a:gd name="T5" fmla="*/ 745 h 1692"/>
              <a:gd name="T6" fmla="*/ 339 w 998"/>
              <a:gd name="T7" fmla="*/ 805 h 1692"/>
              <a:gd name="T8" fmla="*/ 317 w 998"/>
              <a:gd name="T9" fmla="*/ 858 h 1692"/>
              <a:gd name="T10" fmla="*/ 325 w 998"/>
              <a:gd name="T11" fmla="*/ 906 h 1692"/>
              <a:gd name="T12" fmla="*/ 294 w 998"/>
              <a:gd name="T13" fmla="*/ 971 h 1692"/>
              <a:gd name="T14" fmla="*/ 168 w 998"/>
              <a:gd name="T15" fmla="*/ 1120 h 1692"/>
              <a:gd name="T16" fmla="*/ 79 w 998"/>
              <a:gd name="T17" fmla="*/ 1340 h 1692"/>
              <a:gd name="T18" fmla="*/ 60 w 998"/>
              <a:gd name="T19" fmla="*/ 1409 h 1692"/>
              <a:gd name="T20" fmla="*/ 87 w 998"/>
              <a:gd name="T21" fmla="*/ 1582 h 1692"/>
              <a:gd name="T22" fmla="*/ 45 w 998"/>
              <a:gd name="T23" fmla="*/ 1629 h 1692"/>
              <a:gd name="T24" fmla="*/ 8 w 998"/>
              <a:gd name="T25" fmla="*/ 1660 h 1692"/>
              <a:gd name="T26" fmla="*/ 0 w 998"/>
              <a:gd name="T27" fmla="*/ 1678 h 1692"/>
              <a:gd name="T28" fmla="*/ 59 w 998"/>
              <a:gd name="T29" fmla="*/ 1690 h 1692"/>
              <a:gd name="T30" fmla="*/ 173 w 998"/>
              <a:gd name="T31" fmla="*/ 1686 h 1692"/>
              <a:gd name="T32" fmla="*/ 180 w 998"/>
              <a:gd name="T33" fmla="*/ 1613 h 1692"/>
              <a:gd name="T34" fmla="*/ 189 w 998"/>
              <a:gd name="T35" fmla="*/ 1439 h 1692"/>
              <a:gd name="T36" fmla="*/ 194 w 998"/>
              <a:gd name="T37" fmla="*/ 1391 h 1692"/>
              <a:gd name="T38" fmla="*/ 189 w 998"/>
              <a:gd name="T39" fmla="*/ 1342 h 1692"/>
              <a:gd name="T40" fmla="*/ 417 w 998"/>
              <a:gd name="T41" fmla="*/ 1141 h 1692"/>
              <a:gd name="T42" fmla="*/ 518 w 998"/>
              <a:gd name="T43" fmla="*/ 1309 h 1692"/>
              <a:gd name="T44" fmla="*/ 671 w 998"/>
              <a:gd name="T45" fmla="*/ 1493 h 1692"/>
              <a:gd name="T46" fmla="*/ 728 w 998"/>
              <a:gd name="T47" fmla="*/ 1593 h 1692"/>
              <a:gd name="T48" fmla="*/ 757 w 998"/>
              <a:gd name="T49" fmla="*/ 1668 h 1692"/>
              <a:gd name="T50" fmla="*/ 802 w 998"/>
              <a:gd name="T51" fmla="*/ 1660 h 1692"/>
              <a:gd name="T52" fmla="*/ 825 w 998"/>
              <a:gd name="T53" fmla="*/ 1609 h 1692"/>
              <a:gd name="T54" fmla="*/ 766 w 998"/>
              <a:gd name="T55" fmla="*/ 1512 h 1692"/>
              <a:gd name="T56" fmla="*/ 683 w 998"/>
              <a:gd name="T57" fmla="*/ 1317 h 1692"/>
              <a:gd name="T58" fmla="*/ 652 w 998"/>
              <a:gd name="T59" fmla="*/ 1288 h 1692"/>
              <a:gd name="T60" fmla="*/ 602 w 998"/>
              <a:gd name="T61" fmla="*/ 1201 h 1692"/>
              <a:gd name="T62" fmla="*/ 582 w 998"/>
              <a:gd name="T63" fmla="*/ 1034 h 1692"/>
              <a:gd name="T64" fmla="*/ 593 w 998"/>
              <a:gd name="T65" fmla="*/ 951 h 1692"/>
              <a:gd name="T66" fmla="*/ 614 w 998"/>
              <a:gd name="T67" fmla="*/ 822 h 1692"/>
              <a:gd name="T68" fmla="*/ 697 w 998"/>
              <a:gd name="T69" fmla="*/ 677 h 1692"/>
              <a:gd name="T70" fmla="*/ 758 w 998"/>
              <a:gd name="T71" fmla="*/ 737 h 1692"/>
              <a:gd name="T72" fmla="*/ 845 w 998"/>
              <a:gd name="T73" fmla="*/ 799 h 1692"/>
              <a:gd name="T74" fmla="*/ 875 w 998"/>
              <a:gd name="T75" fmla="*/ 749 h 1692"/>
              <a:gd name="T76" fmla="*/ 831 w 998"/>
              <a:gd name="T77" fmla="*/ 662 h 1692"/>
              <a:gd name="T78" fmla="*/ 806 w 998"/>
              <a:gd name="T79" fmla="*/ 631 h 1692"/>
              <a:gd name="T80" fmla="*/ 816 w 998"/>
              <a:gd name="T81" fmla="*/ 565 h 1692"/>
              <a:gd name="T82" fmla="*/ 802 w 998"/>
              <a:gd name="T83" fmla="*/ 519 h 1692"/>
              <a:gd name="T84" fmla="*/ 945 w 998"/>
              <a:gd name="T85" fmla="*/ 166 h 1692"/>
              <a:gd name="T86" fmla="*/ 985 w 998"/>
              <a:gd name="T87" fmla="*/ 9 h 1692"/>
              <a:gd name="T88" fmla="*/ 940 w 998"/>
              <a:gd name="T89" fmla="*/ 5 h 1692"/>
              <a:gd name="T90" fmla="*/ 771 w 998"/>
              <a:gd name="T91" fmla="*/ 509 h 1692"/>
              <a:gd name="T92" fmla="*/ 748 w 998"/>
              <a:gd name="T93" fmla="*/ 492 h 1692"/>
              <a:gd name="T94" fmla="*/ 739 w 998"/>
              <a:gd name="T95" fmla="*/ 533 h 1692"/>
              <a:gd name="T96" fmla="*/ 723 w 998"/>
              <a:gd name="T97" fmla="*/ 557 h 1692"/>
              <a:gd name="T98" fmla="*/ 608 w 998"/>
              <a:gd name="T99" fmla="*/ 434 h 1692"/>
              <a:gd name="T100" fmla="*/ 606 w 998"/>
              <a:gd name="T101" fmla="*/ 314 h 1692"/>
              <a:gd name="T102" fmla="*/ 531 w 998"/>
              <a:gd name="T103" fmla="*/ 263 h 1692"/>
              <a:gd name="T104" fmla="*/ 432 w 998"/>
              <a:gd name="T105" fmla="*/ 283 h 1692"/>
              <a:gd name="T106" fmla="*/ 400 w 998"/>
              <a:gd name="T107" fmla="*/ 369 h 1692"/>
              <a:gd name="T108" fmla="*/ 425 w 998"/>
              <a:gd name="T109" fmla="*/ 393 h 1692"/>
              <a:gd name="T110" fmla="*/ 414 w 998"/>
              <a:gd name="T111" fmla="*/ 437 h 1692"/>
              <a:gd name="T112" fmla="*/ 441 w 998"/>
              <a:gd name="T113" fmla="*/ 469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8" h="1692">
                <a:moveTo>
                  <a:pt x="459" y="477"/>
                </a:moveTo>
                <a:lnTo>
                  <a:pt x="459" y="477"/>
                </a:lnTo>
                <a:lnTo>
                  <a:pt x="436" y="478"/>
                </a:lnTo>
                <a:lnTo>
                  <a:pt x="414" y="480"/>
                </a:lnTo>
                <a:lnTo>
                  <a:pt x="394" y="484"/>
                </a:lnTo>
                <a:lnTo>
                  <a:pt x="394" y="484"/>
                </a:lnTo>
                <a:lnTo>
                  <a:pt x="380" y="487"/>
                </a:lnTo>
                <a:lnTo>
                  <a:pt x="371" y="487"/>
                </a:lnTo>
                <a:lnTo>
                  <a:pt x="365" y="489"/>
                </a:lnTo>
                <a:lnTo>
                  <a:pt x="358" y="496"/>
                </a:lnTo>
                <a:lnTo>
                  <a:pt x="358" y="496"/>
                </a:lnTo>
                <a:lnTo>
                  <a:pt x="353" y="502"/>
                </a:lnTo>
                <a:lnTo>
                  <a:pt x="348" y="512"/>
                </a:lnTo>
                <a:lnTo>
                  <a:pt x="338" y="538"/>
                </a:lnTo>
                <a:lnTo>
                  <a:pt x="329" y="565"/>
                </a:lnTo>
                <a:lnTo>
                  <a:pt x="325" y="581"/>
                </a:lnTo>
                <a:lnTo>
                  <a:pt x="325" y="581"/>
                </a:lnTo>
                <a:lnTo>
                  <a:pt x="321" y="630"/>
                </a:lnTo>
                <a:lnTo>
                  <a:pt x="335" y="639"/>
                </a:lnTo>
                <a:lnTo>
                  <a:pt x="348" y="676"/>
                </a:lnTo>
                <a:lnTo>
                  <a:pt x="354" y="681"/>
                </a:lnTo>
                <a:lnTo>
                  <a:pt x="354" y="681"/>
                </a:lnTo>
                <a:lnTo>
                  <a:pt x="354" y="708"/>
                </a:lnTo>
                <a:lnTo>
                  <a:pt x="354" y="726"/>
                </a:lnTo>
                <a:lnTo>
                  <a:pt x="354" y="735"/>
                </a:lnTo>
                <a:lnTo>
                  <a:pt x="354" y="735"/>
                </a:lnTo>
                <a:lnTo>
                  <a:pt x="348" y="745"/>
                </a:lnTo>
                <a:lnTo>
                  <a:pt x="343" y="754"/>
                </a:lnTo>
                <a:lnTo>
                  <a:pt x="339" y="764"/>
                </a:lnTo>
                <a:lnTo>
                  <a:pt x="339" y="764"/>
                </a:lnTo>
                <a:lnTo>
                  <a:pt x="336" y="774"/>
                </a:lnTo>
                <a:lnTo>
                  <a:pt x="335" y="783"/>
                </a:lnTo>
                <a:lnTo>
                  <a:pt x="335" y="791"/>
                </a:lnTo>
                <a:lnTo>
                  <a:pt x="336" y="799"/>
                </a:lnTo>
                <a:lnTo>
                  <a:pt x="336" y="799"/>
                </a:lnTo>
                <a:lnTo>
                  <a:pt x="339" y="805"/>
                </a:lnTo>
                <a:lnTo>
                  <a:pt x="343" y="812"/>
                </a:lnTo>
                <a:lnTo>
                  <a:pt x="343" y="815"/>
                </a:lnTo>
                <a:lnTo>
                  <a:pt x="343" y="819"/>
                </a:lnTo>
                <a:lnTo>
                  <a:pt x="340" y="824"/>
                </a:lnTo>
                <a:lnTo>
                  <a:pt x="336" y="831"/>
                </a:lnTo>
                <a:lnTo>
                  <a:pt x="336" y="831"/>
                </a:lnTo>
                <a:lnTo>
                  <a:pt x="322" y="849"/>
                </a:lnTo>
                <a:lnTo>
                  <a:pt x="320" y="854"/>
                </a:lnTo>
                <a:lnTo>
                  <a:pt x="317" y="858"/>
                </a:lnTo>
                <a:lnTo>
                  <a:pt x="317" y="858"/>
                </a:lnTo>
                <a:lnTo>
                  <a:pt x="313" y="869"/>
                </a:lnTo>
                <a:lnTo>
                  <a:pt x="312" y="875"/>
                </a:lnTo>
                <a:lnTo>
                  <a:pt x="313" y="884"/>
                </a:lnTo>
                <a:lnTo>
                  <a:pt x="313" y="884"/>
                </a:lnTo>
                <a:lnTo>
                  <a:pt x="317" y="893"/>
                </a:lnTo>
                <a:lnTo>
                  <a:pt x="322" y="898"/>
                </a:lnTo>
                <a:lnTo>
                  <a:pt x="325" y="904"/>
                </a:lnTo>
                <a:lnTo>
                  <a:pt x="325" y="906"/>
                </a:lnTo>
                <a:lnTo>
                  <a:pt x="325" y="910"/>
                </a:lnTo>
                <a:lnTo>
                  <a:pt x="325" y="910"/>
                </a:lnTo>
                <a:lnTo>
                  <a:pt x="322" y="916"/>
                </a:lnTo>
                <a:lnTo>
                  <a:pt x="317" y="925"/>
                </a:lnTo>
                <a:lnTo>
                  <a:pt x="312" y="937"/>
                </a:lnTo>
                <a:lnTo>
                  <a:pt x="306" y="952"/>
                </a:lnTo>
                <a:lnTo>
                  <a:pt x="306" y="952"/>
                </a:lnTo>
                <a:lnTo>
                  <a:pt x="302" y="961"/>
                </a:lnTo>
                <a:lnTo>
                  <a:pt x="294" y="971"/>
                </a:lnTo>
                <a:lnTo>
                  <a:pt x="276" y="993"/>
                </a:lnTo>
                <a:lnTo>
                  <a:pt x="255" y="1017"/>
                </a:lnTo>
                <a:lnTo>
                  <a:pt x="244" y="1030"/>
                </a:lnTo>
                <a:lnTo>
                  <a:pt x="235" y="1042"/>
                </a:lnTo>
                <a:lnTo>
                  <a:pt x="235" y="1042"/>
                </a:lnTo>
                <a:lnTo>
                  <a:pt x="225" y="1054"/>
                </a:lnTo>
                <a:lnTo>
                  <a:pt x="212" y="1070"/>
                </a:lnTo>
                <a:lnTo>
                  <a:pt x="183" y="1102"/>
                </a:lnTo>
                <a:lnTo>
                  <a:pt x="168" y="1120"/>
                </a:lnTo>
                <a:lnTo>
                  <a:pt x="153" y="1139"/>
                </a:lnTo>
                <a:lnTo>
                  <a:pt x="141" y="1158"/>
                </a:lnTo>
                <a:lnTo>
                  <a:pt x="129" y="1178"/>
                </a:lnTo>
                <a:lnTo>
                  <a:pt x="129" y="1178"/>
                </a:lnTo>
                <a:lnTo>
                  <a:pt x="120" y="1200"/>
                </a:lnTo>
                <a:lnTo>
                  <a:pt x="113" y="1223"/>
                </a:lnTo>
                <a:lnTo>
                  <a:pt x="97" y="1269"/>
                </a:lnTo>
                <a:lnTo>
                  <a:pt x="86" y="1310"/>
                </a:lnTo>
                <a:lnTo>
                  <a:pt x="79" y="1340"/>
                </a:lnTo>
                <a:lnTo>
                  <a:pt x="79" y="1340"/>
                </a:lnTo>
                <a:lnTo>
                  <a:pt x="75" y="1357"/>
                </a:lnTo>
                <a:lnTo>
                  <a:pt x="70" y="1372"/>
                </a:lnTo>
                <a:lnTo>
                  <a:pt x="67" y="1384"/>
                </a:lnTo>
                <a:lnTo>
                  <a:pt x="64" y="1395"/>
                </a:lnTo>
                <a:lnTo>
                  <a:pt x="64" y="1395"/>
                </a:lnTo>
                <a:lnTo>
                  <a:pt x="64" y="1402"/>
                </a:lnTo>
                <a:lnTo>
                  <a:pt x="63" y="1405"/>
                </a:lnTo>
                <a:lnTo>
                  <a:pt x="60" y="1409"/>
                </a:lnTo>
                <a:lnTo>
                  <a:pt x="59" y="1414"/>
                </a:lnTo>
                <a:lnTo>
                  <a:pt x="59" y="1414"/>
                </a:lnTo>
                <a:lnTo>
                  <a:pt x="59" y="1424"/>
                </a:lnTo>
                <a:lnTo>
                  <a:pt x="63" y="1444"/>
                </a:lnTo>
                <a:lnTo>
                  <a:pt x="73" y="1499"/>
                </a:lnTo>
                <a:lnTo>
                  <a:pt x="83" y="1554"/>
                </a:lnTo>
                <a:lnTo>
                  <a:pt x="87" y="1574"/>
                </a:lnTo>
                <a:lnTo>
                  <a:pt x="87" y="1582"/>
                </a:lnTo>
                <a:lnTo>
                  <a:pt x="87" y="1582"/>
                </a:lnTo>
                <a:lnTo>
                  <a:pt x="87" y="1588"/>
                </a:lnTo>
                <a:lnTo>
                  <a:pt x="88" y="1591"/>
                </a:lnTo>
                <a:lnTo>
                  <a:pt x="88" y="1594"/>
                </a:lnTo>
                <a:lnTo>
                  <a:pt x="86" y="1597"/>
                </a:lnTo>
                <a:lnTo>
                  <a:pt x="86" y="1597"/>
                </a:lnTo>
                <a:lnTo>
                  <a:pt x="64" y="1613"/>
                </a:lnTo>
                <a:lnTo>
                  <a:pt x="51" y="1623"/>
                </a:lnTo>
                <a:lnTo>
                  <a:pt x="45" y="1629"/>
                </a:lnTo>
                <a:lnTo>
                  <a:pt x="45" y="1629"/>
                </a:lnTo>
                <a:lnTo>
                  <a:pt x="41" y="1632"/>
                </a:lnTo>
                <a:lnTo>
                  <a:pt x="32" y="1637"/>
                </a:lnTo>
                <a:lnTo>
                  <a:pt x="23" y="1644"/>
                </a:lnTo>
                <a:lnTo>
                  <a:pt x="17" y="1648"/>
                </a:lnTo>
                <a:lnTo>
                  <a:pt x="17" y="1648"/>
                </a:lnTo>
                <a:lnTo>
                  <a:pt x="12" y="1653"/>
                </a:lnTo>
                <a:lnTo>
                  <a:pt x="9" y="1658"/>
                </a:lnTo>
                <a:lnTo>
                  <a:pt x="9" y="1658"/>
                </a:lnTo>
                <a:lnTo>
                  <a:pt x="8" y="1660"/>
                </a:lnTo>
                <a:lnTo>
                  <a:pt x="8" y="1662"/>
                </a:lnTo>
                <a:lnTo>
                  <a:pt x="9" y="1663"/>
                </a:lnTo>
                <a:lnTo>
                  <a:pt x="9" y="1663"/>
                </a:lnTo>
                <a:lnTo>
                  <a:pt x="10" y="1666"/>
                </a:lnTo>
                <a:lnTo>
                  <a:pt x="9" y="1669"/>
                </a:lnTo>
                <a:lnTo>
                  <a:pt x="9" y="1669"/>
                </a:lnTo>
                <a:lnTo>
                  <a:pt x="6" y="1672"/>
                </a:lnTo>
                <a:lnTo>
                  <a:pt x="1" y="1676"/>
                </a:lnTo>
                <a:lnTo>
                  <a:pt x="0" y="1678"/>
                </a:lnTo>
                <a:lnTo>
                  <a:pt x="0" y="1682"/>
                </a:lnTo>
                <a:lnTo>
                  <a:pt x="1" y="1685"/>
                </a:lnTo>
                <a:lnTo>
                  <a:pt x="5" y="1689"/>
                </a:lnTo>
                <a:lnTo>
                  <a:pt x="5" y="1689"/>
                </a:lnTo>
                <a:lnTo>
                  <a:pt x="12" y="1691"/>
                </a:lnTo>
                <a:lnTo>
                  <a:pt x="19" y="1692"/>
                </a:lnTo>
                <a:lnTo>
                  <a:pt x="28" y="1692"/>
                </a:lnTo>
                <a:lnTo>
                  <a:pt x="38" y="1691"/>
                </a:lnTo>
                <a:lnTo>
                  <a:pt x="59" y="1690"/>
                </a:lnTo>
                <a:lnTo>
                  <a:pt x="72" y="1689"/>
                </a:lnTo>
                <a:lnTo>
                  <a:pt x="72" y="1689"/>
                </a:lnTo>
                <a:lnTo>
                  <a:pt x="102" y="1687"/>
                </a:lnTo>
                <a:lnTo>
                  <a:pt x="133" y="1689"/>
                </a:lnTo>
                <a:lnTo>
                  <a:pt x="133" y="1689"/>
                </a:lnTo>
                <a:lnTo>
                  <a:pt x="146" y="1689"/>
                </a:lnTo>
                <a:lnTo>
                  <a:pt x="160" y="1689"/>
                </a:lnTo>
                <a:lnTo>
                  <a:pt x="166" y="1689"/>
                </a:lnTo>
                <a:lnTo>
                  <a:pt x="173" y="1686"/>
                </a:lnTo>
                <a:lnTo>
                  <a:pt x="177" y="1685"/>
                </a:lnTo>
                <a:lnTo>
                  <a:pt x="179" y="1681"/>
                </a:lnTo>
                <a:lnTo>
                  <a:pt x="179" y="1681"/>
                </a:lnTo>
                <a:lnTo>
                  <a:pt x="180" y="1676"/>
                </a:lnTo>
                <a:lnTo>
                  <a:pt x="182" y="1669"/>
                </a:lnTo>
                <a:lnTo>
                  <a:pt x="182" y="1655"/>
                </a:lnTo>
                <a:lnTo>
                  <a:pt x="179" y="1635"/>
                </a:lnTo>
                <a:lnTo>
                  <a:pt x="179" y="1635"/>
                </a:lnTo>
                <a:lnTo>
                  <a:pt x="180" y="1613"/>
                </a:lnTo>
                <a:lnTo>
                  <a:pt x="182" y="1599"/>
                </a:lnTo>
                <a:lnTo>
                  <a:pt x="183" y="1589"/>
                </a:lnTo>
                <a:lnTo>
                  <a:pt x="183" y="1589"/>
                </a:lnTo>
                <a:lnTo>
                  <a:pt x="184" y="1580"/>
                </a:lnTo>
                <a:lnTo>
                  <a:pt x="185" y="1563"/>
                </a:lnTo>
                <a:lnTo>
                  <a:pt x="188" y="1517"/>
                </a:lnTo>
                <a:lnTo>
                  <a:pt x="189" y="1451"/>
                </a:lnTo>
                <a:lnTo>
                  <a:pt x="189" y="1451"/>
                </a:lnTo>
                <a:lnTo>
                  <a:pt x="189" y="1439"/>
                </a:lnTo>
                <a:lnTo>
                  <a:pt x="191" y="1432"/>
                </a:lnTo>
                <a:lnTo>
                  <a:pt x="191" y="1432"/>
                </a:lnTo>
                <a:lnTo>
                  <a:pt x="194" y="1427"/>
                </a:lnTo>
                <a:lnTo>
                  <a:pt x="196" y="1420"/>
                </a:lnTo>
                <a:lnTo>
                  <a:pt x="197" y="1412"/>
                </a:lnTo>
                <a:lnTo>
                  <a:pt x="197" y="1412"/>
                </a:lnTo>
                <a:lnTo>
                  <a:pt x="197" y="1397"/>
                </a:lnTo>
                <a:lnTo>
                  <a:pt x="196" y="1393"/>
                </a:lnTo>
                <a:lnTo>
                  <a:pt x="194" y="1391"/>
                </a:lnTo>
                <a:lnTo>
                  <a:pt x="194" y="1391"/>
                </a:lnTo>
                <a:lnTo>
                  <a:pt x="189" y="1388"/>
                </a:lnTo>
                <a:lnTo>
                  <a:pt x="187" y="1386"/>
                </a:lnTo>
                <a:lnTo>
                  <a:pt x="185" y="1383"/>
                </a:lnTo>
                <a:lnTo>
                  <a:pt x="185" y="1383"/>
                </a:lnTo>
                <a:lnTo>
                  <a:pt x="185" y="1365"/>
                </a:lnTo>
                <a:lnTo>
                  <a:pt x="185" y="1347"/>
                </a:lnTo>
                <a:lnTo>
                  <a:pt x="185" y="1347"/>
                </a:lnTo>
                <a:lnTo>
                  <a:pt x="189" y="1342"/>
                </a:lnTo>
                <a:lnTo>
                  <a:pt x="202" y="1331"/>
                </a:lnTo>
                <a:lnTo>
                  <a:pt x="240" y="1296"/>
                </a:lnTo>
                <a:lnTo>
                  <a:pt x="283" y="1259"/>
                </a:lnTo>
                <a:lnTo>
                  <a:pt x="312" y="1232"/>
                </a:lnTo>
                <a:lnTo>
                  <a:pt x="312" y="1232"/>
                </a:lnTo>
                <a:lnTo>
                  <a:pt x="338" y="1208"/>
                </a:lnTo>
                <a:lnTo>
                  <a:pt x="372" y="1178"/>
                </a:lnTo>
                <a:lnTo>
                  <a:pt x="417" y="1141"/>
                </a:lnTo>
                <a:lnTo>
                  <a:pt x="417" y="1141"/>
                </a:lnTo>
                <a:lnTo>
                  <a:pt x="422" y="1148"/>
                </a:lnTo>
                <a:lnTo>
                  <a:pt x="435" y="1163"/>
                </a:lnTo>
                <a:lnTo>
                  <a:pt x="451" y="1186"/>
                </a:lnTo>
                <a:lnTo>
                  <a:pt x="468" y="1213"/>
                </a:lnTo>
                <a:lnTo>
                  <a:pt x="468" y="1213"/>
                </a:lnTo>
                <a:lnTo>
                  <a:pt x="477" y="1228"/>
                </a:lnTo>
                <a:lnTo>
                  <a:pt x="486" y="1245"/>
                </a:lnTo>
                <a:lnTo>
                  <a:pt x="503" y="1278"/>
                </a:lnTo>
                <a:lnTo>
                  <a:pt x="518" y="1309"/>
                </a:lnTo>
                <a:lnTo>
                  <a:pt x="524" y="1320"/>
                </a:lnTo>
                <a:lnTo>
                  <a:pt x="529" y="1328"/>
                </a:lnTo>
                <a:lnTo>
                  <a:pt x="529" y="1328"/>
                </a:lnTo>
                <a:lnTo>
                  <a:pt x="567" y="1360"/>
                </a:lnTo>
                <a:lnTo>
                  <a:pt x="593" y="1382"/>
                </a:lnTo>
                <a:lnTo>
                  <a:pt x="593" y="1382"/>
                </a:lnTo>
                <a:lnTo>
                  <a:pt x="624" y="1425"/>
                </a:lnTo>
                <a:lnTo>
                  <a:pt x="671" y="1493"/>
                </a:lnTo>
                <a:lnTo>
                  <a:pt x="671" y="1493"/>
                </a:lnTo>
                <a:lnTo>
                  <a:pt x="702" y="1534"/>
                </a:lnTo>
                <a:lnTo>
                  <a:pt x="714" y="1551"/>
                </a:lnTo>
                <a:lnTo>
                  <a:pt x="718" y="1558"/>
                </a:lnTo>
                <a:lnTo>
                  <a:pt x="720" y="1563"/>
                </a:lnTo>
                <a:lnTo>
                  <a:pt x="720" y="1563"/>
                </a:lnTo>
                <a:lnTo>
                  <a:pt x="725" y="1580"/>
                </a:lnTo>
                <a:lnTo>
                  <a:pt x="726" y="1586"/>
                </a:lnTo>
                <a:lnTo>
                  <a:pt x="728" y="1593"/>
                </a:lnTo>
                <a:lnTo>
                  <a:pt x="728" y="1593"/>
                </a:lnTo>
                <a:lnTo>
                  <a:pt x="728" y="1602"/>
                </a:lnTo>
                <a:lnTo>
                  <a:pt x="730" y="1616"/>
                </a:lnTo>
                <a:lnTo>
                  <a:pt x="734" y="1630"/>
                </a:lnTo>
                <a:lnTo>
                  <a:pt x="739" y="1644"/>
                </a:lnTo>
                <a:lnTo>
                  <a:pt x="739" y="1644"/>
                </a:lnTo>
                <a:lnTo>
                  <a:pt x="744" y="1655"/>
                </a:lnTo>
                <a:lnTo>
                  <a:pt x="749" y="1663"/>
                </a:lnTo>
                <a:lnTo>
                  <a:pt x="753" y="1667"/>
                </a:lnTo>
                <a:lnTo>
                  <a:pt x="757" y="1668"/>
                </a:lnTo>
                <a:lnTo>
                  <a:pt x="761" y="1669"/>
                </a:lnTo>
                <a:lnTo>
                  <a:pt x="766" y="1669"/>
                </a:lnTo>
                <a:lnTo>
                  <a:pt x="766" y="1669"/>
                </a:lnTo>
                <a:lnTo>
                  <a:pt x="774" y="1667"/>
                </a:lnTo>
                <a:lnTo>
                  <a:pt x="780" y="1664"/>
                </a:lnTo>
                <a:lnTo>
                  <a:pt x="785" y="1663"/>
                </a:lnTo>
                <a:lnTo>
                  <a:pt x="793" y="1662"/>
                </a:lnTo>
                <a:lnTo>
                  <a:pt x="793" y="1662"/>
                </a:lnTo>
                <a:lnTo>
                  <a:pt x="802" y="1660"/>
                </a:lnTo>
                <a:lnTo>
                  <a:pt x="810" y="1658"/>
                </a:lnTo>
                <a:lnTo>
                  <a:pt x="810" y="1658"/>
                </a:lnTo>
                <a:lnTo>
                  <a:pt x="816" y="1653"/>
                </a:lnTo>
                <a:lnTo>
                  <a:pt x="824" y="1646"/>
                </a:lnTo>
                <a:lnTo>
                  <a:pt x="833" y="1636"/>
                </a:lnTo>
                <a:lnTo>
                  <a:pt x="833" y="1636"/>
                </a:lnTo>
                <a:lnTo>
                  <a:pt x="833" y="1632"/>
                </a:lnTo>
                <a:lnTo>
                  <a:pt x="830" y="1622"/>
                </a:lnTo>
                <a:lnTo>
                  <a:pt x="825" y="1609"/>
                </a:lnTo>
                <a:lnTo>
                  <a:pt x="817" y="1594"/>
                </a:lnTo>
                <a:lnTo>
                  <a:pt x="817" y="1594"/>
                </a:lnTo>
                <a:lnTo>
                  <a:pt x="785" y="1544"/>
                </a:lnTo>
                <a:lnTo>
                  <a:pt x="785" y="1544"/>
                </a:lnTo>
                <a:lnTo>
                  <a:pt x="781" y="1542"/>
                </a:lnTo>
                <a:lnTo>
                  <a:pt x="779" y="1539"/>
                </a:lnTo>
                <a:lnTo>
                  <a:pt x="775" y="1533"/>
                </a:lnTo>
                <a:lnTo>
                  <a:pt x="766" y="1512"/>
                </a:lnTo>
                <a:lnTo>
                  <a:pt x="766" y="1512"/>
                </a:lnTo>
                <a:lnTo>
                  <a:pt x="753" y="1478"/>
                </a:lnTo>
                <a:lnTo>
                  <a:pt x="741" y="1438"/>
                </a:lnTo>
                <a:lnTo>
                  <a:pt x="724" y="1383"/>
                </a:lnTo>
                <a:lnTo>
                  <a:pt x="724" y="1383"/>
                </a:lnTo>
                <a:lnTo>
                  <a:pt x="720" y="1377"/>
                </a:lnTo>
                <a:lnTo>
                  <a:pt x="715" y="1368"/>
                </a:lnTo>
                <a:lnTo>
                  <a:pt x="702" y="1345"/>
                </a:lnTo>
                <a:lnTo>
                  <a:pt x="683" y="1317"/>
                </a:lnTo>
                <a:lnTo>
                  <a:pt x="683" y="1317"/>
                </a:lnTo>
                <a:lnTo>
                  <a:pt x="683" y="1314"/>
                </a:lnTo>
                <a:lnTo>
                  <a:pt x="683" y="1309"/>
                </a:lnTo>
                <a:lnTo>
                  <a:pt x="683" y="1305"/>
                </a:lnTo>
                <a:lnTo>
                  <a:pt x="682" y="1302"/>
                </a:lnTo>
                <a:lnTo>
                  <a:pt x="679" y="1300"/>
                </a:lnTo>
                <a:lnTo>
                  <a:pt x="675" y="1299"/>
                </a:lnTo>
                <a:lnTo>
                  <a:pt x="675" y="1299"/>
                </a:lnTo>
                <a:lnTo>
                  <a:pt x="665" y="1295"/>
                </a:lnTo>
                <a:lnTo>
                  <a:pt x="652" y="1288"/>
                </a:lnTo>
                <a:lnTo>
                  <a:pt x="646" y="1285"/>
                </a:lnTo>
                <a:lnTo>
                  <a:pt x="639" y="1279"/>
                </a:lnTo>
                <a:lnTo>
                  <a:pt x="634" y="1273"/>
                </a:lnTo>
                <a:lnTo>
                  <a:pt x="629" y="1267"/>
                </a:lnTo>
                <a:lnTo>
                  <a:pt x="629" y="1267"/>
                </a:lnTo>
                <a:lnTo>
                  <a:pt x="620" y="1250"/>
                </a:lnTo>
                <a:lnTo>
                  <a:pt x="613" y="1231"/>
                </a:lnTo>
                <a:lnTo>
                  <a:pt x="606" y="1213"/>
                </a:lnTo>
                <a:lnTo>
                  <a:pt x="602" y="1201"/>
                </a:lnTo>
                <a:lnTo>
                  <a:pt x="602" y="1201"/>
                </a:lnTo>
                <a:lnTo>
                  <a:pt x="600" y="1185"/>
                </a:lnTo>
                <a:lnTo>
                  <a:pt x="593" y="1157"/>
                </a:lnTo>
                <a:lnTo>
                  <a:pt x="588" y="1125"/>
                </a:lnTo>
                <a:lnTo>
                  <a:pt x="586" y="1109"/>
                </a:lnTo>
                <a:lnTo>
                  <a:pt x="586" y="1095"/>
                </a:lnTo>
                <a:lnTo>
                  <a:pt x="586" y="1095"/>
                </a:lnTo>
                <a:lnTo>
                  <a:pt x="584" y="1066"/>
                </a:lnTo>
                <a:lnTo>
                  <a:pt x="582" y="1034"/>
                </a:lnTo>
                <a:lnTo>
                  <a:pt x="579" y="1006"/>
                </a:lnTo>
                <a:lnTo>
                  <a:pt x="578" y="994"/>
                </a:lnTo>
                <a:lnTo>
                  <a:pt x="578" y="994"/>
                </a:lnTo>
                <a:lnTo>
                  <a:pt x="577" y="989"/>
                </a:lnTo>
                <a:lnTo>
                  <a:pt x="577" y="980"/>
                </a:lnTo>
                <a:lnTo>
                  <a:pt x="576" y="968"/>
                </a:lnTo>
                <a:lnTo>
                  <a:pt x="576" y="968"/>
                </a:lnTo>
                <a:lnTo>
                  <a:pt x="586" y="959"/>
                </a:lnTo>
                <a:lnTo>
                  <a:pt x="593" y="951"/>
                </a:lnTo>
                <a:lnTo>
                  <a:pt x="599" y="944"/>
                </a:lnTo>
                <a:lnTo>
                  <a:pt x="599" y="944"/>
                </a:lnTo>
                <a:lnTo>
                  <a:pt x="601" y="937"/>
                </a:lnTo>
                <a:lnTo>
                  <a:pt x="604" y="928"/>
                </a:lnTo>
                <a:lnTo>
                  <a:pt x="605" y="918"/>
                </a:lnTo>
                <a:lnTo>
                  <a:pt x="605" y="918"/>
                </a:lnTo>
                <a:lnTo>
                  <a:pt x="609" y="874"/>
                </a:lnTo>
                <a:lnTo>
                  <a:pt x="614" y="822"/>
                </a:lnTo>
                <a:lnTo>
                  <a:pt x="614" y="822"/>
                </a:lnTo>
                <a:lnTo>
                  <a:pt x="618" y="813"/>
                </a:lnTo>
                <a:lnTo>
                  <a:pt x="625" y="796"/>
                </a:lnTo>
                <a:lnTo>
                  <a:pt x="647" y="755"/>
                </a:lnTo>
                <a:lnTo>
                  <a:pt x="679" y="699"/>
                </a:lnTo>
                <a:lnTo>
                  <a:pt x="679" y="699"/>
                </a:lnTo>
                <a:lnTo>
                  <a:pt x="688" y="686"/>
                </a:lnTo>
                <a:lnTo>
                  <a:pt x="693" y="679"/>
                </a:lnTo>
                <a:lnTo>
                  <a:pt x="696" y="677"/>
                </a:lnTo>
                <a:lnTo>
                  <a:pt x="697" y="677"/>
                </a:lnTo>
                <a:lnTo>
                  <a:pt x="697" y="677"/>
                </a:lnTo>
                <a:lnTo>
                  <a:pt x="705" y="689"/>
                </a:lnTo>
                <a:lnTo>
                  <a:pt x="720" y="711"/>
                </a:lnTo>
                <a:lnTo>
                  <a:pt x="743" y="739"/>
                </a:lnTo>
                <a:lnTo>
                  <a:pt x="743" y="739"/>
                </a:lnTo>
                <a:lnTo>
                  <a:pt x="751" y="737"/>
                </a:lnTo>
                <a:lnTo>
                  <a:pt x="756" y="736"/>
                </a:lnTo>
                <a:lnTo>
                  <a:pt x="757" y="736"/>
                </a:lnTo>
                <a:lnTo>
                  <a:pt x="758" y="737"/>
                </a:lnTo>
                <a:lnTo>
                  <a:pt x="758" y="737"/>
                </a:lnTo>
                <a:lnTo>
                  <a:pt x="762" y="742"/>
                </a:lnTo>
                <a:lnTo>
                  <a:pt x="775" y="754"/>
                </a:lnTo>
                <a:lnTo>
                  <a:pt x="792" y="769"/>
                </a:lnTo>
                <a:lnTo>
                  <a:pt x="813" y="785"/>
                </a:lnTo>
                <a:lnTo>
                  <a:pt x="813" y="785"/>
                </a:lnTo>
                <a:lnTo>
                  <a:pt x="825" y="791"/>
                </a:lnTo>
                <a:lnTo>
                  <a:pt x="835" y="796"/>
                </a:lnTo>
                <a:lnTo>
                  <a:pt x="845" y="799"/>
                </a:lnTo>
                <a:lnTo>
                  <a:pt x="854" y="799"/>
                </a:lnTo>
                <a:lnTo>
                  <a:pt x="862" y="797"/>
                </a:lnTo>
                <a:lnTo>
                  <a:pt x="868" y="795"/>
                </a:lnTo>
                <a:lnTo>
                  <a:pt x="874" y="791"/>
                </a:lnTo>
                <a:lnTo>
                  <a:pt x="877" y="785"/>
                </a:lnTo>
                <a:lnTo>
                  <a:pt x="877" y="785"/>
                </a:lnTo>
                <a:lnTo>
                  <a:pt x="877" y="778"/>
                </a:lnTo>
                <a:lnTo>
                  <a:pt x="877" y="769"/>
                </a:lnTo>
                <a:lnTo>
                  <a:pt x="875" y="749"/>
                </a:lnTo>
                <a:lnTo>
                  <a:pt x="867" y="716"/>
                </a:lnTo>
                <a:lnTo>
                  <a:pt x="867" y="716"/>
                </a:lnTo>
                <a:lnTo>
                  <a:pt x="865" y="707"/>
                </a:lnTo>
                <a:lnTo>
                  <a:pt x="859" y="698"/>
                </a:lnTo>
                <a:lnTo>
                  <a:pt x="851" y="681"/>
                </a:lnTo>
                <a:lnTo>
                  <a:pt x="851" y="681"/>
                </a:lnTo>
                <a:lnTo>
                  <a:pt x="845" y="675"/>
                </a:lnTo>
                <a:lnTo>
                  <a:pt x="839" y="668"/>
                </a:lnTo>
                <a:lnTo>
                  <a:pt x="831" y="662"/>
                </a:lnTo>
                <a:lnTo>
                  <a:pt x="831" y="662"/>
                </a:lnTo>
                <a:lnTo>
                  <a:pt x="833" y="659"/>
                </a:lnTo>
                <a:lnTo>
                  <a:pt x="833" y="658"/>
                </a:lnTo>
                <a:lnTo>
                  <a:pt x="833" y="654"/>
                </a:lnTo>
                <a:lnTo>
                  <a:pt x="833" y="654"/>
                </a:lnTo>
                <a:lnTo>
                  <a:pt x="827" y="649"/>
                </a:lnTo>
                <a:lnTo>
                  <a:pt x="819" y="641"/>
                </a:lnTo>
                <a:lnTo>
                  <a:pt x="806" y="631"/>
                </a:lnTo>
                <a:lnTo>
                  <a:pt x="806" y="631"/>
                </a:lnTo>
                <a:lnTo>
                  <a:pt x="810" y="626"/>
                </a:lnTo>
                <a:lnTo>
                  <a:pt x="812" y="621"/>
                </a:lnTo>
                <a:lnTo>
                  <a:pt x="813" y="615"/>
                </a:lnTo>
                <a:lnTo>
                  <a:pt x="813" y="615"/>
                </a:lnTo>
                <a:lnTo>
                  <a:pt x="812" y="598"/>
                </a:lnTo>
                <a:lnTo>
                  <a:pt x="811" y="589"/>
                </a:lnTo>
                <a:lnTo>
                  <a:pt x="812" y="581"/>
                </a:lnTo>
                <a:lnTo>
                  <a:pt x="812" y="581"/>
                </a:lnTo>
                <a:lnTo>
                  <a:pt x="816" y="565"/>
                </a:lnTo>
                <a:lnTo>
                  <a:pt x="819" y="555"/>
                </a:lnTo>
                <a:lnTo>
                  <a:pt x="820" y="543"/>
                </a:lnTo>
                <a:lnTo>
                  <a:pt x="820" y="543"/>
                </a:lnTo>
                <a:lnTo>
                  <a:pt x="820" y="534"/>
                </a:lnTo>
                <a:lnTo>
                  <a:pt x="819" y="529"/>
                </a:lnTo>
                <a:lnTo>
                  <a:pt x="816" y="525"/>
                </a:lnTo>
                <a:lnTo>
                  <a:pt x="813" y="523"/>
                </a:lnTo>
                <a:lnTo>
                  <a:pt x="813" y="523"/>
                </a:lnTo>
                <a:lnTo>
                  <a:pt x="802" y="519"/>
                </a:lnTo>
                <a:lnTo>
                  <a:pt x="794" y="516"/>
                </a:lnTo>
                <a:lnTo>
                  <a:pt x="794" y="516"/>
                </a:lnTo>
                <a:lnTo>
                  <a:pt x="821" y="454"/>
                </a:lnTo>
                <a:lnTo>
                  <a:pt x="842" y="408"/>
                </a:lnTo>
                <a:lnTo>
                  <a:pt x="856" y="378"/>
                </a:lnTo>
                <a:lnTo>
                  <a:pt x="856" y="378"/>
                </a:lnTo>
                <a:lnTo>
                  <a:pt x="872" y="342"/>
                </a:lnTo>
                <a:lnTo>
                  <a:pt x="899" y="276"/>
                </a:lnTo>
                <a:lnTo>
                  <a:pt x="945" y="166"/>
                </a:lnTo>
                <a:lnTo>
                  <a:pt x="945" y="166"/>
                </a:lnTo>
                <a:lnTo>
                  <a:pt x="959" y="133"/>
                </a:lnTo>
                <a:lnTo>
                  <a:pt x="976" y="84"/>
                </a:lnTo>
                <a:lnTo>
                  <a:pt x="991" y="41"/>
                </a:lnTo>
                <a:lnTo>
                  <a:pt x="998" y="20"/>
                </a:lnTo>
                <a:lnTo>
                  <a:pt x="998" y="20"/>
                </a:lnTo>
                <a:lnTo>
                  <a:pt x="995" y="16"/>
                </a:lnTo>
                <a:lnTo>
                  <a:pt x="991" y="12"/>
                </a:lnTo>
                <a:lnTo>
                  <a:pt x="985" y="9"/>
                </a:lnTo>
                <a:lnTo>
                  <a:pt x="976" y="5"/>
                </a:lnTo>
                <a:lnTo>
                  <a:pt x="976" y="5"/>
                </a:lnTo>
                <a:lnTo>
                  <a:pt x="967" y="1"/>
                </a:lnTo>
                <a:lnTo>
                  <a:pt x="955" y="0"/>
                </a:lnTo>
                <a:lnTo>
                  <a:pt x="950" y="0"/>
                </a:lnTo>
                <a:lnTo>
                  <a:pt x="946" y="1"/>
                </a:lnTo>
                <a:lnTo>
                  <a:pt x="943" y="2"/>
                </a:lnTo>
                <a:lnTo>
                  <a:pt x="940" y="5"/>
                </a:lnTo>
                <a:lnTo>
                  <a:pt x="940" y="5"/>
                </a:lnTo>
                <a:lnTo>
                  <a:pt x="935" y="16"/>
                </a:lnTo>
                <a:lnTo>
                  <a:pt x="926" y="43"/>
                </a:lnTo>
                <a:lnTo>
                  <a:pt x="900" y="120"/>
                </a:lnTo>
                <a:lnTo>
                  <a:pt x="859" y="243"/>
                </a:lnTo>
                <a:lnTo>
                  <a:pt x="859" y="243"/>
                </a:lnTo>
                <a:lnTo>
                  <a:pt x="779" y="484"/>
                </a:lnTo>
                <a:lnTo>
                  <a:pt x="779" y="484"/>
                </a:lnTo>
                <a:lnTo>
                  <a:pt x="771" y="509"/>
                </a:lnTo>
                <a:lnTo>
                  <a:pt x="771" y="509"/>
                </a:lnTo>
                <a:lnTo>
                  <a:pt x="771" y="506"/>
                </a:lnTo>
                <a:lnTo>
                  <a:pt x="769" y="500"/>
                </a:lnTo>
                <a:lnTo>
                  <a:pt x="766" y="496"/>
                </a:lnTo>
                <a:lnTo>
                  <a:pt x="765" y="492"/>
                </a:lnTo>
                <a:lnTo>
                  <a:pt x="761" y="491"/>
                </a:lnTo>
                <a:lnTo>
                  <a:pt x="758" y="489"/>
                </a:lnTo>
                <a:lnTo>
                  <a:pt x="758" y="489"/>
                </a:lnTo>
                <a:lnTo>
                  <a:pt x="752" y="491"/>
                </a:lnTo>
                <a:lnTo>
                  <a:pt x="748" y="492"/>
                </a:lnTo>
                <a:lnTo>
                  <a:pt x="746" y="494"/>
                </a:lnTo>
                <a:lnTo>
                  <a:pt x="744" y="500"/>
                </a:lnTo>
                <a:lnTo>
                  <a:pt x="744" y="500"/>
                </a:lnTo>
                <a:lnTo>
                  <a:pt x="742" y="512"/>
                </a:lnTo>
                <a:lnTo>
                  <a:pt x="742" y="519"/>
                </a:lnTo>
                <a:lnTo>
                  <a:pt x="741" y="526"/>
                </a:lnTo>
                <a:lnTo>
                  <a:pt x="741" y="526"/>
                </a:lnTo>
                <a:lnTo>
                  <a:pt x="741" y="530"/>
                </a:lnTo>
                <a:lnTo>
                  <a:pt x="739" y="533"/>
                </a:lnTo>
                <a:lnTo>
                  <a:pt x="735" y="538"/>
                </a:lnTo>
                <a:lnTo>
                  <a:pt x="733" y="542"/>
                </a:lnTo>
                <a:lnTo>
                  <a:pt x="732" y="546"/>
                </a:lnTo>
                <a:lnTo>
                  <a:pt x="732" y="546"/>
                </a:lnTo>
                <a:lnTo>
                  <a:pt x="732" y="555"/>
                </a:lnTo>
                <a:lnTo>
                  <a:pt x="732" y="558"/>
                </a:lnTo>
                <a:lnTo>
                  <a:pt x="732" y="561"/>
                </a:lnTo>
                <a:lnTo>
                  <a:pt x="732" y="561"/>
                </a:lnTo>
                <a:lnTo>
                  <a:pt x="723" y="557"/>
                </a:lnTo>
                <a:lnTo>
                  <a:pt x="702" y="547"/>
                </a:lnTo>
                <a:lnTo>
                  <a:pt x="668" y="530"/>
                </a:lnTo>
                <a:lnTo>
                  <a:pt x="668" y="530"/>
                </a:lnTo>
                <a:lnTo>
                  <a:pt x="627" y="510"/>
                </a:lnTo>
                <a:lnTo>
                  <a:pt x="593" y="492"/>
                </a:lnTo>
                <a:lnTo>
                  <a:pt x="590" y="465"/>
                </a:lnTo>
                <a:lnTo>
                  <a:pt x="605" y="442"/>
                </a:lnTo>
                <a:lnTo>
                  <a:pt x="605" y="442"/>
                </a:lnTo>
                <a:lnTo>
                  <a:pt x="608" y="434"/>
                </a:lnTo>
                <a:lnTo>
                  <a:pt x="611" y="424"/>
                </a:lnTo>
                <a:lnTo>
                  <a:pt x="616" y="397"/>
                </a:lnTo>
                <a:lnTo>
                  <a:pt x="620" y="369"/>
                </a:lnTo>
                <a:lnTo>
                  <a:pt x="620" y="356"/>
                </a:lnTo>
                <a:lnTo>
                  <a:pt x="620" y="346"/>
                </a:lnTo>
                <a:lnTo>
                  <a:pt x="620" y="346"/>
                </a:lnTo>
                <a:lnTo>
                  <a:pt x="618" y="337"/>
                </a:lnTo>
                <a:lnTo>
                  <a:pt x="613" y="326"/>
                </a:lnTo>
                <a:lnTo>
                  <a:pt x="606" y="314"/>
                </a:lnTo>
                <a:lnTo>
                  <a:pt x="599" y="303"/>
                </a:lnTo>
                <a:lnTo>
                  <a:pt x="590" y="292"/>
                </a:lnTo>
                <a:lnTo>
                  <a:pt x="581" y="283"/>
                </a:lnTo>
                <a:lnTo>
                  <a:pt x="573" y="276"/>
                </a:lnTo>
                <a:lnTo>
                  <a:pt x="567" y="271"/>
                </a:lnTo>
                <a:lnTo>
                  <a:pt x="567" y="271"/>
                </a:lnTo>
                <a:lnTo>
                  <a:pt x="559" y="268"/>
                </a:lnTo>
                <a:lnTo>
                  <a:pt x="546" y="266"/>
                </a:lnTo>
                <a:lnTo>
                  <a:pt x="531" y="263"/>
                </a:lnTo>
                <a:lnTo>
                  <a:pt x="513" y="262"/>
                </a:lnTo>
                <a:lnTo>
                  <a:pt x="495" y="262"/>
                </a:lnTo>
                <a:lnTo>
                  <a:pt x="476" y="263"/>
                </a:lnTo>
                <a:lnTo>
                  <a:pt x="459" y="267"/>
                </a:lnTo>
                <a:lnTo>
                  <a:pt x="451" y="269"/>
                </a:lnTo>
                <a:lnTo>
                  <a:pt x="444" y="273"/>
                </a:lnTo>
                <a:lnTo>
                  <a:pt x="444" y="273"/>
                </a:lnTo>
                <a:lnTo>
                  <a:pt x="437" y="277"/>
                </a:lnTo>
                <a:lnTo>
                  <a:pt x="432" y="283"/>
                </a:lnTo>
                <a:lnTo>
                  <a:pt x="428" y="290"/>
                </a:lnTo>
                <a:lnTo>
                  <a:pt x="425" y="296"/>
                </a:lnTo>
                <a:lnTo>
                  <a:pt x="420" y="310"/>
                </a:lnTo>
                <a:lnTo>
                  <a:pt x="417" y="326"/>
                </a:lnTo>
                <a:lnTo>
                  <a:pt x="416" y="340"/>
                </a:lnTo>
                <a:lnTo>
                  <a:pt x="416" y="353"/>
                </a:lnTo>
                <a:lnTo>
                  <a:pt x="417" y="363"/>
                </a:lnTo>
                <a:lnTo>
                  <a:pt x="417" y="363"/>
                </a:lnTo>
                <a:lnTo>
                  <a:pt x="400" y="369"/>
                </a:lnTo>
                <a:lnTo>
                  <a:pt x="389" y="373"/>
                </a:lnTo>
                <a:lnTo>
                  <a:pt x="386" y="376"/>
                </a:lnTo>
                <a:lnTo>
                  <a:pt x="386" y="376"/>
                </a:lnTo>
                <a:lnTo>
                  <a:pt x="386" y="377"/>
                </a:lnTo>
                <a:lnTo>
                  <a:pt x="386" y="377"/>
                </a:lnTo>
                <a:lnTo>
                  <a:pt x="394" y="378"/>
                </a:lnTo>
                <a:lnTo>
                  <a:pt x="408" y="379"/>
                </a:lnTo>
                <a:lnTo>
                  <a:pt x="425" y="381"/>
                </a:lnTo>
                <a:lnTo>
                  <a:pt x="425" y="393"/>
                </a:lnTo>
                <a:lnTo>
                  <a:pt x="425" y="393"/>
                </a:lnTo>
                <a:lnTo>
                  <a:pt x="422" y="396"/>
                </a:lnTo>
                <a:lnTo>
                  <a:pt x="416" y="402"/>
                </a:lnTo>
                <a:lnTo>
                  <a:pt x="412" y="408"/>
                </a:lnTo>
                <a:lnTo>
                  <a:pt x="411" y="414"/>
                </a:lnTo>
                <a:lnTo>
                  <a:pt x="409" y="420"/>
                </a:lnTo>
                <a:lnTo>
                  <a:pt x="412" y="428"/>
                </a:lnTo>
                <a:lnTo>
                  <a:pt x="412" y="428"/>
                </a:lnTo>
                <a:lnTo>
                  <a:pt x="414" y="437"/>
                </a:lnTo>
                <a:lnTo>
                  <a:pt x="418" y="443"/>
                </a:lnTo>
                <a:lnTo>
                  <a:pt x="423" y="447"/>
                </a:lnTo>
                <a:lnTo>
                  <a:pt x="427" y="451"/>
                </a:lnTo>
                <a:lnTo>
                  <a:pt x="435" y="456"/>
                </a:lnTo>
                <a:lnTo>
                  <a:pt x="437" y="457"/>
                </a:lnTo>
                <a:lnTo>
                  <a:pt x="437" y="457"/>
                </a:lnTo>
                <a:lnTo>
                  <a:pt x="437" y="461"/>
                </a:lnTo>
                <a:lnTo>
                  <a:pt x="439" y="465"/>
                </a:lnTo>
                <a:lnTo>
                  <a:pt x="441" y="469"/>
                </a:lnTo>
                <a:lnTo>
                  <a:pt x="441" y="469"/>
                </a:lnTo>
                <a:lnTo>
                  <a:pt x="453" y="474"/>
                </a:lnTo>
                <a:lnTo>
                  <a:pt x="459" y="477"/>
                </a:lnTo>
                <a:lnTo>
                  <a:pt x="459" y="4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3DA0CA1-2011-4473-83F8-029B154A6A7E}"/>
              </a:ext>
            </a:extLst>
          </p:cNvPr>
          <p:cNvSpPr>
            <a:spLocks noEditPoints="1"/>
          </p:cNvSpPr>
          <p:nvPr/>
        </p:nvSpPr>
        <p:spPr bwMode="auto">
          <a:xfrm>
            <a:off x="4450754" y="2710259"/>
            <a:ext cx="1029141" cy="1697253"/>
          </a:xfrm>
          <a:custGeom>
            <a:avLst/>
            <a:gdLst>
              <a:gd name="T0" fmla="*/ 370 w 992"/>
              <a:gd name="T1" fmla="*/ 373 h 1636"/>
              <a:gd name="T2" fmla="*/ 378 w 992"/>
              <a:gd name="T3" fmla="*/ 405 h 1636"/>
              <a:gd name="T4" fmla="*/ 388 w 992"/>
              <a:gd name="T5" fmla="*/ 429 h 1636"/>
              <a:gd name="T6" fmla="*/ 333 w 992"/>
              <a:gd name="T7" fmla="*/ 473 h 1636"/>
              <a:gd name="T8" fmla="*/ 323 w 992"/>
              <a:gd name="T9" fmla="*/ 540 h 1636"/>
              <a:gd name="T10" fmla="*/ 365 w 992"/>
              <a:gd name="T11" fmla="*/ 592 h 1636"/>
              <a:gd name="T12" fmla="*/ 424 w 992"/>
              <a:gd name="T13" fmla="*/ 744 h 1636"/>
              <a:gd name="T14" fmla="*/ 440 w 992"/>
              <a:gd name="T15" fmla="*/ 882 h 1636"/>
              <a:gd name="T16" fmla="*/ 427 w 992"/>
              <a:gd name="T17" fmla="*/ 926 h 1636"/>
              <a:gd name="T18" fmla="*/ 195 w 992"/>
              <a:gd name="T19" fmla="*/ 1086 h 1636"/>
              <a:gd name="T20" fmla="*/ 110 w 992"/>
              <a:gd name="T21" fmla="*/ 1181 h 1636"/>
              <a:gd name="T22" fmla="*/ 107 w 992"/>
              <a:gd name="T23" fmla="*/ 1290 h 1636"/>
              <a:gd name="T24" fmla="*/ 120 w 992"/>
              <a:gd name="T25" fmla="*/ 1486 h 1636"/>
              <a:gd name="T26" fmla="*/ 83 w 992"/>
              <a:gd name="T27" fmla="*/ 1529 h 1636"/>
              <a:gd name="T28" fmla="*/ 1 w 992"/>
              <a:gd name="T29" fmla="*/ 1594 h 1636"/>
              <a:gd name="T30" fmla="*/ 10 w 992"/>
              <a:gd name="T31" fmla="*/ 1611 h 1636"/>
              <a:gd name="T32" fmla="*/ 69 w 992"/>
              <a:gd name="T33" fmla="*/ 1636 h 1636"/>
              <a:gd name="T34" fmla="*/ 230 w 992"/>
              <a:gd name="T35" fmla="*/ 1628 h 1636"/>
              <a:gd name="T36" fmla="*/ 243 w 992"/>
              <a:gd name="T37" fmla="*/ 1584 h 1636"/>
              <a:gd name="T38" fmla="*/ 229 w 992"/>
              <a:gd name="T39" fmla="*/ 1421 h 1636"/>
              <a:gd name="T40" fmla="*/ 231 w 992"/>
              <a:gd name="T41" fmla="*/ 1255 h 1636"/>
              <a:gd name="T42" fmla="*/ 353 w 992"/>
              <a:gd name="T43" fmla="*/ 1173 h 1636"/>
              <a:gd name="T44" fmla="*/ 530 w 992"/>
              <a:gd name="T45" fmla="*/ 1186 h 1636"/>
              <a:gd name="T46" fmla="*/ 578 w 992"/>
              <a:gd name="T47" fmla="*/ 1288 h 1636"/>
              <a:gd name="T48" fmla="*/ 657 w 992"/>
              <a:gd name="T49" fmla="*/ 1342 h 1636"/>
              <a:gd name="T50" fmla="*/ 821 w 992"/>
              <a:gd name="T51" fmla="*/ 1469 h 1636"/>
              <a:gd name="T52" fmla="*/ 839 w 992"/>
              <a:gd name="T53" fmla="*/ 1508 h 1636"/>
              <a:gd name="T54" fmla="*/ 854 w 992"/>
              <a:gd name="T55" fmla="*/ 1561 h 1636"/>
              <a:gd name="T56" fmla="*/ 959 w 992"/>
              <a:gd name="T57" fmla="*/ 1561 h 1636"/>
              <a:gd name="T58" fmla="*/ 950 w 992"/>
              <a:gd name="T59" fmla="*/ 1475 h 1636"/>
              <a:gd name="T60" fmla="*/ 805 w 992"/>
              <a:gd name="T61" fmla="*/ 1313 h 1636"/>
              <a:gd name="T62" fmla="*/ 661 w 992"/>
              <a:gd name="T63" fmla="*/ 1209 h 1636"/>
              <a:gd name="T64" fmla="*/ 735 w 992"/>
              <a:gd name="T65" fmla="*/ 1019 h 1636"/>
              <a:gd name="T66" fmla="*/ 739 w 992"/>
              <a:gd name="T67" fmla="*/ 909 h 1636"/>
              <a:gd name="T68" fmla="*/ 726 w 992"/>
              <a:gd name="T69" fmla="*/ 828 h 1636"/>
              <a:gd name="T70" fmla="*/ 704 w 992"/>
              <a:gd name="T71" fmla="*/ 751 h 1636"/>
              <a:gd name="T72" fmla="*/ 738 w 992"/>
              <a:gd name="T73" fmla="*/ 584 h 1636"/>
              <a:gd name="T74" fmla="*/ 736 w 992"/>
              <a:gd name="T75" fmla="*/ 575 h 1636"/>
              <a:gd name="T76" fmla="*/ 771 w 992"/>
              <a:gd name="T77" fmla="*/ 595 h 1636"/>
              <a:gd name="T78" fmla="*/ 839 w 992"/>
              <a:gd name="T79" fmla="*/ 589 h 1636"/>
              <a:gd name="T80" fmla="*/ 856 w 992"/>
              <a:gd name="T81" fmla="*/ 517 h 1636"/>
              <a:gd name="T82" fmla="*/ 726 w 992"/>
              <a:gd name="T83" fmla="*/ 331 h 1636"/>
              <a:gd name="T84" fmla="*/ 734 w 992"/>
              <a:gd name="T85" fmla="*/ 299 h 1636"/>
              <a:gd name="T86" fmla="*/ 699 w 992"/>
              <a:gd name="T87" fmla="*/ 255 h 1636"/>
              <a:gd name="T88" fmla="*/ 754 w 992"/>
              <a:gd name="T89" fmla="*/ 11 h 1636"/>
              <a:gd name="T90" fmla="*/ 713 w 992"/>
              <a:gd name="T91" fmla="*/ 7 h 1636"/>
              <a:gd name="T92" fmla="*/ 679 w 992"/>
              <a:gd name="T93" fmla="*/ 249 h 1636"/>
              <a:gd name="T94" fmla="*/ 651 w 992"/>
              <a:gd name="T95" fmla="*/ 249 h 1636"/>
              <a:gd name="T96" fmla="*/ 613 w 992"/>
              <a:gd name="T97" fmla="*/ 332 h 1636"/>
              <a:gd name="T98" fmla="*/ 555 w 992"/>
              <a:gd name="T99" fmla="*/ 396 h 1636"/>
              <a:gd name="T100" fmla="*/ 578 w 992"/>
              <a:gd name="T101" fmla="*/ 324 h 1636"/>
              <a:gd name="T102" fmla="*/ 533 w 992"/>
              <a:gd name="T103" fmla="*/ 226 h 1636"/>
              <a:gd name="T104" fmla="*/ 394 w 992"/>
              <a:gd name="T105" fmla="*/ 216 h 1636"/>
              <a:gd name="T106" fmla="*/ 351 w 992"/>
              <a:gd name="T107" fmla="*/ 291 h 1636"/>
              <a:gd name="T108" fmla="*/ 305 w 992"/>
              <a:gd name="T109" fmla="*/ 319 h 1636"/>
              <a:gd name="T110" fmla="*/ 621 w 992"/>
              <a:gd name="T111" fmla="*/ 400 h 1636"/>
              <a:gd name="T112" fmla="*/ 681 w 992"/>
              <a:gd name="T113" fmla="*/ 373 h 1636"/>
              <a:gd name="T114" fmla="*/ 716 w 992"/>
              <a:gd name="T115" fmla="*/ 446 h 1636"/>
              <a:gd name="T116" fmla="*/ 642 w 992"/>
              <a:gd name="T117" fmla="*/ 430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2" h="1636">
                <a:moveTo>
                  <a:pt x="376" y="328"/>
                </a:moveTo>
                <a:lnTo>
                  <a:pt x="379" y="328"/>
                </a:lnTo>
                <a:lnTo>
                  <a:pt x="379" y="328"/>
                </a:lnTo>
                <a:lnTo>
                  <a:pt x="381" y="333"/>
                </a:lnTo>
                <a:lnTo>
                  <a:pt x="379" y="342"/>
                </a:lnTo>
                <a:lnTo>
                  <a:pt x="379" y="342"/>
                </a:lnTo>
                <a:lnTo>
                  <a:pt x="379" y="352"/>
                </a:lnTo>
                <a:lnTo>
                  <a:pt x="378" y="358"/>
                </a:lnTo>
                <a:lnTo>
                  <a:pt x="376" y="364"/>
                </a:lnTo>
                <a:lnTo>
                  <a:pt x="376" y="364"/>
                </a:lnTo>
                <a:lnTo>
                  <a:pt x="370" y="373"/>
                </a:lnTo>
                <a:lnTo>
                  <a:pt x="369" y="375"/>
                </a:lnTo>
                <a:lnTo>
                  <a:pt x="369" y="378"/>
                </a:lnTo>
                <a:lnTo>
                  <a:pt x="369" y="378"/>
                </a:lnTo>
                <a:lnTo>
                  <a:pt x="370" y="381"/>
                </a:lnTo>
                <a:lnTo>
                  <a:pt x="374" y="384"/>
                </a:lnTo>
                <a:lnTo>
                  <a:pt x="379" y="388"/>
                </a:lnTo>
                <a:lnTo>
                  <a:pt x="379" y="388"/>
                </a:lnTo>
                <a:lnTo>
                  <a:pt x="379" y="391"/>
                </a:lnTo>
                <a:lnTo>
                  <a:pt x="379" y="396"/>
                </a:lnTo>
                <a:lnTo>
                  <a:pt x="378" y="405"/>
                </a:lnTo>
                <a:lnTo>
                  <a:pt x="378" y="405"/>
                </a:lnTo>
                <a:lnTo>
                  <a:pt x="378" y="407"/>
                </a:lnTo>
                <a:lnTo>
                  <a:pt x="379" y="410"/>
                </a:lnTo>
                <a:lnTo>
                  <a:pt x="382" y="413"/>
                </a:lnTo>
                <a:lnTo>
                  <a:pt x="382" y="413"/>
                </a:lnTo>
                <a:lnTo>
                  <a:pt x="381" y="415"/>
                </a:lnTo>
                <a:lnTo>
                  <a:pt x="379" y="418"/>
                </a:lnTo>
                <a:lnTo>
                  <a:pt x="379" y="418"/>
                </a:lnTo>
                <a:lnTo>
                  <a:pt x="381" y="419"/>
                </a:lnTo>
                <a:lnTo>
                  <a:pt x="385" y="423"/>
                </a:lnTo>
                <a:lnTo>
                  <a:pt x="387" y="425"/>
                </a:lnTo>
                <a:lnTo>
                  <a:pt x="388" y="429"/>
                </a:lnTo>
                <a:lnTo>
                  <a:pt x="388" y="429"/>
                </a:lnTo>
                <a:lnTo>
                  <a:pt x="391" y="438"/>
                </a:lnTo>
                <a:lnTo>
                  <a:pt x="394" y="444"/>
                </a:lnTo>
                <a:lnTo>
                  <a:pt x="373" y="444"/>
                </a:lnTo>
                <a:lnTo>
                  <a:pt x="373" y="444"/>
                </a:lnTo>
                <a:lnTo>
                  <a:pt x="363" y="451"/>
                </a:lnTo>
                <a:lnTo>
                  <a:pt x="349" y="457"/>
                </a:lnTo>
                <a:lnTo>
                  <a:pt x="349" y="457"/>
                </a:lnTo>
                <a:lnTo>
                  <a:pt x="345" y="460"/>
                </a:lnTo>
                <a:lnTo>
                  <a:pt x="339" y="466"/>
                </a:lnTo>
                <a:lnTo>
                  <a:pt x="333" y="473"/>
                </a:lnTo>
                <a:lnTo>
                  <a:pt x="331" y="478"/>
                </a:lnTo>
                <a:lnTo>
                  <a:pt x="331" y="478"/>
                </a:lnTo>
                <a:lnTo>
                  <a:pt x="331" y="484"/>
                </a:lnTo>
                <a:lnTo>
                  <a:pt x="332" y="494"/>
                </a:lnTo>
                <a:lnTo>
                  <a:pt x="333" y="511"/>
                </a:lnTo>
                <a:lnTo>
                  <a:pt x="333" y="511"/>
                </a:lnTo>
                <a:lnTo>
                  <a:pt x="331" y="519"/>
                </a:lnTo>
                <a:lnTo>
                  <a:pt x="327" y="526"/>
                </a:lnTo>
                <a:lnTo>
                  <a:pt x="327" y="526"/>
                </a:lnTo>
                <a:lnTo>
                  <a:pt x="324" y="531"/>
                </a:lnTo>
                <a:lnTo>
                  <a:pt x="323" y="540"/>
                </a:lnTo>
                <a:lnTo>
                  <a:pt x="322" y="548"/>
                </a:lnTo>
                <a:lnTo>
                  <a:pt x="322" y="553"/>
                </a:lnTo>
                <a:lnTo>
                  <a:pt x="322" y="553"/>
                </a:lnTo>
                <a:lnTo>
                  <a:pt x="330" y="566"/>
                </a:lnTo>
                <a:lnTo>
                  <a:pt x="336" y="575"/>
                </a:lnTo>
                <a:lnTo>
                  <a:pt x="341" y="580"/>
                </a:lnTo>
                <a:lnTo>
                  <a:pt x="346" y="584"/>
                </a:lnTo>
                <a:lnTo>
                  <a:pt x="346" y="584"/>
                </a:lnTo>
                <a:lnTo>
                  <a:pt x="353" y="588"/>
                </a:lnTo>
                <a:lnTo>
                  <a:pt x="358" y="590"/>
                </a:lnTo>
                <a:lnTo>
                  <a:pt x="365" y="592"/>
                </a:lnTo>
                <a:lnTo>
                  <a:pt x="372" y="592"/>
                </a:lnTo>
                <a:lnTo>
                  <a:pt x="373" y="592"/>
                </a:lnTo>
                <a:lnTo>
                  <a:pt x="373" y="592"/>
                </a:lnTo>
                <a:lnTo>
                  <a:pt x="387" y="631"/>
                </a:lnTo>
                <a:lnTo>
                  <a:pt x="387" y="631"/>
                </a:lnTo>
                <a:lnTo>
                  <a:pt x="397" y="659"/>
                </a:lnTo>
                <a:lnTo>
                  <a:pt x="405" y="678"/>
                </a:lnTo>
                <a:lnTo>
                  <a:pt x="409" y="691"/>
                </a:lnTo>
                <a:lnTo>
                  <a:pt x="409" y="691"/>
                </a:lnTo>
                <a:lnTo>
                  <a:pt x="415" y="714"/>
                </a:lnTo>
                <a:lnTo>
                  <a:pt x="424" y="744"/>
                </a:lnTo>
                <a:lnTo>
                  <a:pt x="424" y="744"/>
                </a:lnTo>
                <a:lnTo>
                  <a:pt x="434" y="774"/>
                </a:lnTo>
                <a:lnTo>
                  <a:pt x="438" y="790"/>
                </a:lnTo>
                <a:lnTo>
                  <a:pt x="442" y="806"/>
                </a:lnTo>
                <a:lnTo>
                  <a:pt x="442" y="806"/>
                </a:lnTo>
                <a:lnTo>
                  <a:pt x="445" y="822"/>
                </a:lnTo>
                <a:lnTo>
                  <a:pt x="448" y="834"/>
                </a:lnTo>
                <a:lnTo>
                  <a:pt x="454" y="846"/>
                </a:lnTo>
                <a:lnTo>
                  <a:pt x="454" y="846"/>
                </a:lnTo>
                <a:lnTo>
                  <a:pt x="447" y="863"/>
                </a:lnTo>
                <a:lnTo>
                  <a:pt x="440" y="882"/>
                </a:lnTo>
                <a:lnTo>
                  <a:pt x="440" y="882"/>
                </a:lnTo>
                <a:lnTo>
                  <a:pt x="440" y="887"/>
                </a:lnTo>
                <a:lnTo>
                  <a:pt x="440" y="895"/>
                </a:lnTo>
                <a:lnTo>
                  <a:pt x="440" y="906"/>
                </a:lnTo>
                <a:lnTo>
                  <a:pt x="440" y="906"/>
                </a:lnTo>
                <a:lnTo>
                  <a:pt x="440" y="910"/>
                </a:lnTo>
                <a:lnTo>
                  <a:pt x="437" y="912"/>
                </a:lnTo>
                <a:lnTo>
                  <a:pt x="433" y="920"/>
                </a:lnTo>
                <a:lnTo>
                  <a:pt x="433" y="920"/>
                </a:lnTo>
                <a:lnTo>
                  <a:pt x="431" y="924"/>
                </a:lnTo>
                <a:lnTo>
                  <a:pt x="427" y="926"/>
                </a:lnTo>
                <a:lnTo>
                  <a:pt x="415" y="933"/>
                </a:lnTo>
                <a:lnTo>
                  <a:pt x="415" y="933"/>
                </a:lnTo>
                <a:lnTo>
                  <a:pt x="397" y="943"/>
                </a:lnTo>
                <a:lnTo>
                  <a:pt x="363" y="962"/>
                </a:lnTo>
                <a:lnTo>
                  <a:pt x="321" y="987"/>
                </a:lnTo>
                <a:lnTo>
                  <a:pt x="280" y="1011"/>
                </a:lnTo>
                <a:lnTo>
                  <a:pt x="280" y="1011"/>
                </a:lnTo>
                <a:lnTo>
                  <a:pt x="260" y="1025"/>
                </a:lnTo>
                <a:lnTo>
                  <a:pt x="239" y="1044"/>
                </a:lnTo>
                <a:lnTo>
                  <a:pt x="217" y="1066"/>
                </a:lnTo>
                <a:lnTo>
                  <a:pt x="195" y="1086"/>
                </a:lnTo>
                <a:lnTo>
                  <a:pt x="159" y="1125"/>
                </a:lnTo>
                <a:lnTo>
                  <a:pt x="147" y="1137"/>
                </a:lnTo>
                <a:lnTo>
                  <a:pt x="140" y="1144"/>
                </a:lnTo>
                <a:lnTo>
                  <a:pt x="140" y="1144"/>
                </a:lnTo>
                <a:lnTo>
                  <a:pt x="127" y="1153"/>
                </a:lnTo>
                <a:lnTo>
                  <a:pt x="124" y="1157"/>
                </a:lnTo>
                <a:lnTo>
                  <a:pt x="120" y="1159"/>
                </a:lnTo>
                <a:lnTo>
                  <a:pt x="120" y="1159"/>
                </a:lnTo>
                <a:lnTo>
                  <a:pt x="117" y="1164"/>
                </a:lnTo>
                <a:lnTo>
                  <a:pt x="113" y="1172"/>
                </a:lnTo>
                <a:lnTo>
                  <a:pt x="110" y="1181"/>
                </a:lnTo>
                <a:lnTo>
                  <a:pt x="110" y="1186"/>
                </a:lnTo>
                <a:lnTo>
                  <a:pt x="110" y="1191"/>
                </a:lnTo>
                <a:lnTo>
                  <a:pt x="110" y="1191"/>
                </a:lnTo>
                <a:lnTo>
                  <a:pt x="111" y="1210"/>
                </a:lnTo>
                <a:lnTo>
                  <a:pt x="111" y="1242"/>
                </a:lnTo>
                <a:lnTo>
                  <a:pt x="111" y="1286"/>
                </a:lnTo>
                <a:lnTo>
                  <a:pt x="111" y="1286"/>
                </a:lnTo>
                <a:lnTo>
                  <a:pt x="111" y="1290"/>
                </a:lnTo>
                <a:lnTo>
                  <a:pt x="110" y="1288"/>
                </a:lnTo>
                <a:lnTo>
                  <a:pt x="110" y="1288"/>
                </a:lnTo>
                <a:lnTo>
                  <a:pt x="107" y="1290"/>
                </a:lnTo>
                <a:lnTo>
                  <a:pt x="103" y="1293"/>
                </a:lnTo>
                <a:lnTo>
                  <a:pt x="101" y="1297"/>
                </a:lnTo>
                <a:lnTo>
                  <a:pt x="98" y="1302"/>
                </a:lnTo>
                <a:lnTo>
                  <a:pt x="98" y="1302"/>
                </a:lnTo>
                <a:lnTo>
                  <a:pt x="97" y="1306"/>
                </a:lnTo>
                <a:lnTo>
                  <a:pt x="98" y="1313"/>
                </a:lnTo>
                <a:lnTo>
                  <a:pt x="101" y="1328"/>
                </a:lnTo>
                <a:lnTo>
                  <a:pt x="101" y="1328"/>
                </a:lnTo>
                <a:lnTo>
                  <a:pt x="111" y="1406"/>
                </a:lnTo>
                <a:lnTo>
                  <a:pt x="120" y="1486"/>
                </a:lnTo>
                <a:lnTo>
                  <a:pt x="120" y="1486"/>
                </a:lnTo>
                <a:lnTo>
                  <a:pt x="121" y="1497"/>
                </a:lnTo>
                <a:lnTo>
                  <a:pt x="124" y="1503"/>
                </a:lnTo>
                <a:lnTo>
                  <a:pt x="125" y="1507"/>
                </a:lnTo>
                <a:lnTo>
                  <a:pt x="125" y="1508"/>
                </a:lnTo>
                <a:lnTo>
                  <a:pt x="125" y="1508"/>
                </a:lnTo>
                <a:lnTo>
                  <a:pt x="122" y="1512"/>
                </a:lnTo>
                <a:lnTo>
                  <a:pt x="119" y="1517"/>
                </a:lnTo>
                <a:lnTo>
                  <a:pt x="119" y="1517"/>
                </a:lnTo>
                <a:lnTo>
                  <a:pt x="112" y="1521"/>
                </a:lnTo>
                <a:lnTo>
                  <a:pt x="101" y="1524"/>
                </a:lnTo>
                <a:lnTo>
                  <a:pt x="83" y="1529"/>
                </a:lnTo>
                <a:lnTo>
                  <a:pt x="83" y="1529"/>
                </a:lnTo>
                <a:lnTo>
                  <a:pt x="71" y="1533"/>
                </a:lnTo>
                <a:lnTo>
                  <a:pt x="52" y="1543"/>
                </a:lnTo>
                <a:lnTo>
                  <a:pt x="41" y="1549"/>
                </a:lnTo>
                <a:lnTo>
                  <a:pt x="29" y="1558"/>
                </a:lnTo>
                <a:lnTo>
                  <a:pt x="19" y="1567"/>
                </a:lnTo>
                <a:lnTo>
                  <a:pt x="10" y="1577"/>
                </a:lnTo>
                <a:lnTo>
                  <a:pt x="10" y="1577"/>
                </a:lnTo>
                <a:lnTo>
                  <a:pt x="0" y="1591"/>
                </a:lnTo>
                <a:lnTo>
                  <a:pt x="0" y="1594"/>
                </a:lnTo>
                <a:lnTo>
                  <a:pt x="1" y="1594"/>
                </a:lnTo>
                <a:lnTo>
                  <a:pt x="6" y="1593"/>
                </a:lnTo>
                <a:lnTo>
                  <a:pt x="9" y="1593"/>
                </a:lnTo>
                <a:lnTo>
                  <a:pt x="10" y="1593"/>
                </a:lnTo>
                <a:lnTo>
                  <a:pt x="10" y="1593"/>
                </a:lnTo>
                <a:lnTo>
                  <a:pt x="11" y="1595"/>
                </a:lnTo>
                <a:lnTo>
                  <a:pt x="14" y="1598"/>
                </a:lnTo>
                <a:lnTo>
                  <a:pt x="16" y="1599"/>
                </a:lnTo>
                <a:lnTo>
                  <a:pt x="16" y="1600"/>
                </a:lnTo>
                <a:lnTo>
                  <a:pt x="16" y="1600"/>
                </a:lnTo>
                <a:lnTo>
                  <a:pt x="10" y="1611"/>
                </a:lnTo>
                <a:lnTo>
                  <a:pt x="10" y="1611"/>
                </a:lnTo>
                <a:lnTo>
                  <a:pt x="9" y="1616"/>
                </a:lnTo>
                <a:lnTo>
                  <a:pt x="9" y="1621"/>
                </a:lnTo>
                <a:lnTo>
                  <a:pt x="14" y="1628"/>
                </a:lnTo>
                <a:lnTo>
                  <a:pt x="14" y="1628"/>
                </a:lnTo>
                <a:lnTo>
                  <a:pt x="16" y="1631"/>
                </a:lnTo>
                <a:lnTo>
                  <a:pt x="21" y="1632"/>
                </a:lnTo>
                <a:lnTo>
                  <a:pt x="30" y="1634"/>
                </a:lnTo>
                <a:lnTo>
                  <a:pt x="43" y="1635"/>
                </a:lnTo>
                <a:lnTo>
                  <a:pt x="43" y="1635"/>
                </a:lnTo>
                <a:lnTo>
                  <a:pt x="53" y="1636"/>
                </a:lnTo>
                <a:lnTo>
                  <a:pt x="69" y="1636"/>
                </a:lnTo>
                <a:lnTo>
                  <a:pt x="104" y="1634"/>
                </a:lnTo>
                <a:lnTo>
                  <a:pt x="138" y="1631"/>
                </a:lnTo>
                <a:lnTo>
                  <a:pt x="153" y="1628"/>
                </a:lnTo>
                <a:lnTo>
                  <a:pt x="153" y="1628"/>
                </a:lnTo>
                <a:lnTo>
                  <a:pt x="159" y="1628"/>
                </a:lnTo>
                <a:lnTo>
                  <a:pt x="170" y="1630"/>
                </a:lnTo>
                <a:lnTo>
                  <a:pt x="185" y="1631"/>
                </a:lnTo>
                <a:lnTo>
                  <a:pt x="185" y="1631"/>
                </a:lnTo>
                <a:lnTo>
                  <a:pt x="211" y="1631"/>
                </a:lnTo>
                <a:lnTo>
                  <a:pt x="211" y="1631"/>
                </a:lnTo>
                <a:lnTo>
                  <a:pt x="230" y="1628"/>
                </a:lnTo>
                <a:lnTo>
                  <a:pt x="240" y="1626"/>
                </a:lnTo>
                <a:lnTo>
                  <a:pt x="244" y="1623"/>
                </a:lnTo>
                <a:lnTo>
                  <a:pt x="246" y="1622"/>
                </a:lnTo>
                <a:lnTo>
                  <a:pt x="246" y="1622"/>
                </a:lnTo>
                <a:lnTo>
                  <a:pt x="249" y="1618"/>
                </a:lnTo>
                <a:lnTo>
                  <a:pt x="248" y="1617"/>
                </a:lnTo>
                <a:lnTo>
                  <a:pt x="246" y="1613"/>
                </a:lnTo>
                <a:lnTo>
                  <a:pt x="245" y="1608"/>
                </a:lnTo>
                <a:lnTo>
                  <a:pt x="245" y="1608"/>
                </a:lnTo>
                <a:lnTo>
                  <a:pt x="243" y="1598"/>
                </a:lnTo>
                <a:lnTo>
                  <a:pt x="243" y="1584"/>
                </a:lnTo>
                <a:lnTo>
                  <a:pt x="243" y="1584"/>
                </a:lnTo>
                <a:lnTo>
                  <a:pt x="241" y="1576"/>
                </a:lnTo>
                <a:lnTo>
                  <a:pt x="239" y="1566"/>
                </a:lnTo>
                <a:lnTo>
                  <a:pt x="234" y="1550"/>
                </a:lnTo>
                <a:lnTo>
                  <a:pt x="234" y="1550"/>
                </a:lnTo>
                <a:lnTo>
                  <a:pt x="231" y="1535"/>
                </a:lnTo>
                <a:lnTo>
                  <a:pt x="229" y="1508"/>
                </a:lnTo>
                <a:lnTo>
                  <a:pt x="229" y="1508"/>
                </a:lnTo>
                <a:lnTo>
                  <a:pt x="227" y="1467"/>
                </a:lnTo>
                <a:lnTo>
                  <a:pt x="227" y="1443"/>
                </a:lnTo>
                <a:lnTo>
                  <a:pt x="229" y="1421"/>
                </a:lnTo>
                <a:lnTo>
                  <a:pt x="229" y="1421"/>
                </a:lnTo>
                <a:lnTo>
                  <a:pt x="232" y="1402"/>
                </a:lnTo>
                <a:lnTo>
                  <a:pt x="235" y="1384"/>
                </a:lnTo>
                <a:lnTo>
                  <a:pt x="239" y="1364"/>
                </a:lnTo>
                <a:lnTo>
                  <a:pt x="240" y="1342"/>
                </a:lnTo>
                <a:lnTo>
                  <a:pt x="240" y="1342"/>
                </a:lnTo>
                <a:lnTo>
                  <a:pt x="240" y="1329"/>
                </a:lnTo>
                <a:lnTo>
                  <a:pt x="239" y="1316"/>
                </a:lnTo>
                <a:lnTo>
                  <a:pt x="236" y="1288"/>
                </a:lnTo>
                <a:lnTo>
                  <a:pt x="231" y="1255"/>
                </a:lnTo>
                <a:lnTo>
                  <a:pt x="231" y="1255"/>
                </a:lnTo>
                <a:lnTo>
                  <a:pt x="232" y="1247"/>
                </a:lnTo>
                <a:lnTo>
                  <a:pt x="236" y="1235"/>
                </a:lnTo>
                <a:lnTo>
                  <a:pt x="241" y="1221"/>
                </a:lnTo>
                <a:lnTo>
                  <a:pt x="245" y="1215"/>
                </a:lnTo>
                <a:lnTo>
                  <a:pt x="249" y="1210"/>
                </a:lnTo>
                <a:lnTo>
                  <a:pt x="249" y="1210"/>
                </a:lnTo>
                <a:lnTo>
                  <a:pt x="255" y="1208"/>
                </a:lnTo>
                <a:lnTo>
                  <a:pt x="266" y="1203"/>
                </a:lnTo>
                <a:lnTo>
                  <a:pt x="292" y="1191"/>
                </a:lnTo>
                <a:lnTo>
                  <a:pt x="324" y="1181"/>
                </a:lnTo>
                <a:lnTo>
                  <a:pt x="353" y="1173"/>
                </a:lnTo>
                <a:lnTo>
                  <a:pt x="353" y="1173"/>
                </a:lnTo>
                <a:lnTo>
                  <a:pt x="372" y="1168"/>
                </a:lnTo>
                <a:lnTo>
                  <a:pt x="399" y="1159"/>
                </a:lnTo>
                <a:lnTo>
                  <a:pt x="464" y="1135"/>
                </a:lnTo>
                <a:lnTo>
                  <a:pt x="551" y="1102"/>
                </a:lnTo>
                <a:lnTo>
                  <a:pt x="551" y="1102"/>
                </a:lnTo>
                <a:lnTo>
                  <a:pt x="544" y="1129"/>
                </a:lnTo>
                <a:lnTo>
                  <a:pt x="539" y="1150"/>
                </a:lnTo>
                <a:lnTo>
                  <a:pt x="535" y="1168"/>
                </a:lnTo>
                <a:lnTo>
                  <a:pt x="535" y="1168"/>
                </a:lnTo>
                <a:lnTo>
                  <a:pt x="530" y="1186"/>
                </a:lnTo>
                <a:lnTo>
                  <a:pt x="528" y="1196"/>
                </a:lnTo>
                <a:lnTo>
                  <a:pt x="527" y="1208"/>
                </a:lnTo>
                <a:lnTo>
                  <a:pt x="527" y="1219"/>
                </a:lnTo>
                <a:lnTo>
                  <a:pt x="528" y="1231"/>
                </a:lnTo>
                <a:lnTo>
                  <a:pt x="530" y="1241"/>
                </a:lnTo>
                <a:lnTo>
                  <a:pt x="535" y="1251"/>
                </a:lnTo>
                <a:lnTo>
                  <a:pt x="535" y="1251"/>
                </a:lnTo>
                <a:lnTo>
                  <a:pt x="541" y="1259"/>
                </a:lnTo>
                <a:lnTo>
                  <a:pt x="547" y="1265"/>
                </a:lnTo>
                <a:lnTo>
                  <a:pt x="558" y="1276"/>
                </a:lnTo>
                <a:lnTo>
                  <a:pt x="578" y="1288"/>
                </a:lnTo>
                <a:lnTo>
                  <a:pt x="578" y="1288"/>
                </a:lnTo>
                <a:lnTo>
                  <a:pt x="603" y="1309"/>
                </a:lnTo>
                <a:lnTo>
                  <a:pt x="603" y="1309"/>
                </a:lnTo>
                <a:lnTo>
                  <a:pt x="615" y="1316"/>
                </a:lnTo>
                <a:lnTo>
                  <a:pt x="624" y="1322"/>
                </a:lnTo>
                <a:lnTo>
                  <a:pt x="624" y="1322"/>
                </a:lnTo>
                <a:lnTo>
                  <a:pt x="635" y="1327"/>
                </a:lnTo>
                <a:lnTo>
                  <a:pt x="642" y="1328"/>
                </a:lnTo>
                <a:lnTo>
                  <a:pt x="642" y="1328"/>
                </a:lnTo>
                <a:lnTo>
                  <a:pt x="657" y="1342"/>
                </a:lnTo>
                <a:lnTo>
                  <a:pt x="657" y="1342"/>
                </a:lnTo>
                <a:lnTo>
                  <a:pt x="672" y="1354"/>
                </a:lnTo>
                <a:lnTo>
                  <a:pt x="695" y="1368"/>
                </a:lnTo>
                <a:lnTo>
                  <a:pt x="744" y="1396"/>
                </a:lnTo>
                <a:lnTo>
                  <a:pt x="744" y="1396"/>
                </a:lnTo>
                <a:lnTo>
                  <a:pt x="754" y="1402"/>
                </a:lnTo>
                <a:lnTo>
                  <a:pt x="766" y="1411"/>
                </a:lnTo>
                <a:lnTo>
                  <a:pt x="787" y="1432"/>
                </a:lnTo>
                <a:lnTo>
                  <a:pt x="805" y="1449"/>
                </a:lnTo>
                <a:lnTo>
                  <a:pt x="814" y="1462"/>
                </a:lnTo>
                <a:lnTo>
                  <a:pt x="814" y="1462"/>
                </a:lnTo>
                <a:lnTo>
                  <a:pt x="821" y="1469"/>
                </a:lnTo>
                <a:lnTo>
                  <a:pt x="827" y="1474"/>
                </a:lnTo>
                <a:lnTo>
                  <a:pt x="837" y="1480"/>
                </a:lnTo>
                <a:lnTo>
                  <a:pt x="837" y="1480"/>
                </a:lnTo>
                <a:lnTo>
                  <a:pt x="841" y="1485"/>
                </a:lnTo>
                <a:lnTo>
                  <a:pt x="842" y="1490"/>
                </a:lnTo>
                <a:lnTo>
                  <a:pt x="844" y="1495"/>
                </a:lnTo>
                <a:lnTo>
                  <a:pt x="844" y="1495"/>
                </a:lnTo>
                <a:lnTo>
                  <a:pt x="844" y="1499"/>
                </a:lnTo>
                <a:lnTo>
                  <a:pt x="842" y="1502"/>
                </a:lnTo>
                <a:lnTo>
                  <a:pt x="839" y="1508"/>
                </a:lnTo>
                <a:lnTo>
                  <a:pt x="839" y="1508"/>
                </a:lnTo>
                <a:lnTo>
                  <a:pt x="832" y="1522"/>
                </a:lnTo>
                <a:lnTo>
                  <a:pt x="832" y="1522"/>
                </a:lnTo>
                <a:lnTo>
                  <a:pt x="831" y="1527"/>
                </a:lnTo>
                <a:lnTo>
                  <a:pt x="831" y="1534"/>
                </a:lnTo>
                <a:lnTo>
                  <a:pt x="831" y="1543"/>
                </a:lnTo>
                <a:lnTo>
                  <a:pt x="835" y="1550"/>
                </a:lnTo>
                <a:lnTo>
                  <a:pt x="835" y="1550"/>
                </a:lnTo>
                <a:lnTo>
                  <a:pt x="837" y="1554"/>
                </a:lnTo>
                <a:lnTo>
                  <a:pt x="842" y="1557"/>
                </a:lnTo>
                <a:lnTo>
                  <a:pt x="848" y="1559"/>
                </a:lnTo>
                <a:lnTo>
                  <a:pt x="854" y="1561"/>
                </a:lnTo>
                <a:lnTo>
                  <a:pt x="868" y="1563"/>
                </a:lnTo>
                <a:lnTo>
                  <a:pt x="881" y="1566"/>
                </a:lnTo>
                <a:lnTo>
                  <a:pt x="881" y="1566"/>
                </a:lnTo>
                <a:lnTo>
                  <a:pt x="891" y="1568"/>
                </a:lnTo>
                <a:lnTo>
                  <a:pt x="897" y="1568"/>
                </a:lnTo>
                <a:lnTo>
                  <a:pt x="908" y="1566"/>
                </a:lnTo>
                <a:lnTo>
                  <a:pt x="908" y="1566"/>
                </a:lnTo>
                <a:lnTo>
                  <a:pt x="927" y="1566"/>
                </a:lnTo>
                <a:lnTo>
                  <a:pt x="947" y="1564"/>
                </a:lnTo>
                <a:lnTo>
                  <a:pt x="947" y="1564"/>
                </a:lnTo>
                <a:lnTo>
                  <a:pt x="959" y="1561"/>
                </a:lnTo>
                <a:lnTo>
                  <a:pt x="973" y="1553"/>
                </a:lnTo>
                <a:lnTo>
                  <a:pt x="992" y="1541"/>
                </a:lnTo>
                <a:lnTo>
                  <a:pt x="992" y="1541"/>
                </a:lnTo>
                <a:lnTo>
                  <a:pt x="988" y="1524"/>
                </a:lnTo>
                <a:lnTo>
                  <a:pt x="988" y="1524"/>
                </a:lnTo>
                <a:lnTo>
                  <a:pt x="986" y="1520"/>
                </a:lnTo>
                <a:lnTo>
                  <a:pt x="982" y="1513"/>
                </a:lnTo>
                <a:lnTo>
                  <a:pt x="969" y="1497"/>
                </a:lnTo>
                <a:lnTo>
                  <a:pt x="958" y="1483"/>
                </a:lnTo>
                <a:lnTo>
                  <a:pt x="950" y="1475"/>
                </a:lnTo>
                <a:lnTo>
                  <a:pt x="950" y="1475"/>
                </a:lnTo>
                <a:lnTo>
                  <a:pt x="943" y="1472"/>
                </a:lnTo>
                <a:lnTo>
                  <a:pt x="938" y="1471"/>
                </a:lnTo>
                <a:lnTo>
                  <a:pt x="938" y="1471"/>
                </a:lnTo>
                <a:lnTo>
                  <a:pt x="905" y="1442"/>
                </a:lnTo>
                <a:lnTo>
                  <a:pt x="905" y="1442"/>
                </a:lnTo>
                <a:lnTo>
                  <a:pt x="897" y="1434"/>
                </a:lnTo>
                <a:lnTo>
                  <a:pt x="887" y="1423"/>
                </a:lnTo>
                <a:lnTo>
                  <a:pt x="867" y="1397"/>
                </a:lnTo>
                <a:lnTo>
                  <a:pt x="835" y="1351"/>
                </a:lnTo>
                <a:lnTo>
                  <a:pt x="835" y="1351"/>
                </a:lnTo>
                <a:lnTo>
                  <a:pt x="805" y="1313"/>
                </a:lnTo>
                <a:lnTo>
                  <a:pt x="791" y="1293"/>
                </a:lnTo>
                <a:lnTo>
                  <a:pt x="781" y="1282"/>
                </a:lnTo>
                <a:lnTo>
                  <a:pt x="781" y="1282"/>
                </a:lnTo>
                <a:lnTo>
                  <a:pt x="771" y="1276"/>
                </a:lnTo>
                <a:lnTo>
                  <a:pt x="755" y="1267"/>
                </a:lnTo>
                <a:lnTo>
                  <a:pt x="730" y="1253"/>
                </a:lnTo>
                <a:lnTo>
                  <a:pt x="730" y="1253"/>
                </a:lnTo>
                <a:lnTo>
                  <a:pt x="693" y="1232"/>
                </a:lnTo>
                <a:lnTo>
                  <a:pt x="660" y="1215"/>
                </a:lnTo>
                <a:lnTo>
                  <a:pt x="660" y="1215"/>
                </a:lnTo>
                <a:lnTo>
                  <a:pt x="661" y="1209"/>
                </a:lnTo>
                <a:lnTo>
                  <a:pt x="663" y="1201"/>
                </a:lnTo>
                <a:lnTo>
                  <a:pt x="668" y="1192"/>
                </a:lnTo>
                <a:lnTo>
                  <a:pt x="668" y="1192"/>
                </a:lnTo>
                <a:lnTo>
                  <a:pt x="679" y="1172"/>
                </a:lnTo>
                <a:lnTo>
                  <a:pt x="695" y="1135"/>
                </a:lnTo>
                <a:lnTo>
                  <a:pt x="711" y="1097"/>
                </a:lnTo>
                <a:lnTo>
                  <a:pt x="721" y="1071"/>
                </a:lnTo>
                <a:lnTo>
                  <a:pt x="721" y="1071"/>
                </a:lnTo>
                <a:lnTo>
                  <a:pt x="726" y="1054"/>
                </a:lnTo>
                <a:lnTo>
                  <a:pt x="731" y="1035"/>
                </a:lnTo>
                <a:lnTo>
                  <a:pt x="735" y="1019"/>
                </a:lnTo>
                <a:lnTo>
                  <a:pt x="739" y="1007"/>
                </a:lnTo>
                <a:lnTo>
                  <a:pt x="739" y="1007"/>
                </a:lnTo>
                <a:lnTo>
                  <a:pt x="744" y="994"/>
                </a:lnTo>
                <a:lnTo>
                  <a:pt x="748" y="987"/>
                </a:lnTo>
                <a:lnTo>
                  <a:pt x="748" y="987"/>
                </a:lnTo>
                <a:lnTo>
                  <a:pt x="749" y="978"/>
                </a:lnTo>
                <a:lnTo>
                  <a:pt x="748" y="966"/>
                </a:lnTo>
                <a:lnTo>
                  <a:pt x="745" y="944"/>
                </a:lnTo>
                <a:lnTo>
                  <a:pt x="745" y="944"/>
                </a:lnTo>
                <a:lnTo>
                  <a:pt x="743" y="925"/>
                </a:lnTo>
                <a:lnTo>
                  <a:pt x="739" y="909"/>
                </a:lnTo>
                <a:lnTo>
                  <a:pt x="739" y="909"/>
                </a:lnTo>
                <a:lnTo>
                  <a:pt x="738" y="902"/>
                </a:lnTo>
                <a:lnTo>
                  <a:pt x="735" y="895"/>
                </a:lnTo>
                <a:lnTo>
                  <a:pt x="730" y="879"/>
                </a:lnTo>
                <a:lnTo>
                  <a:pt x="730" y="879"/>
                </a:lnTo>
                <a:lnTo>
                  <a:pt x="726" y="872"/>
                </a:lnTo>
                <a:lnTo>
                  <a:pt x="725" y="868"/>
                </a:lnTo>
                <a:lnTo>
                  <a:pt x="723" y="864"/>
                </a:lnTo>
                <a:lnTo>
                  <a:pt x="723" y="864"/>
                </a:lnTo>
                <a:lnTo>
                  <a:pt x="725" y="851"/>
                </a:lnTo>
                <a:lnTo>
                  <a:pt x="726" y="828"/>
                </a:lnTo>
                <a:lnTo>
                  <a:pt x="726" y="828"/>
                </a:lnTo>
                <a:lnTo>
                  <a:pt x="726" y="823"/>
                </a:lnTo>
                <a:lnTo>
                  <a:pt x="725" y="817"/>
                </a:lnTo>
                <a:lnTo>
                  <a:pt x="720" y="804"/>
                </a:lnTo>
                <a:lnTo>
                  <a:pt x="712" y="792"/>
                </a:lnTo>
                <a:lnTo>
                  <a:pt x="706" y="779"/>
                </a:lnTo>
                <a:lnTo>
                  <a:pt x="706" y="779"/>
                </a:lnTo>
                <a:lnTo>
                  <a:pt x="702" y="771"/>
                </a:lnTo>
                <a:lnTo>
                  <a:pt x="700" y="767"/>
                </a:lnTo>
                <a:lnTo>
                  <a:pt x="702" y="762"/>
                </a:lnTo>
                <a:lnTo>
                  <a:pt x="704" y="751"/>
                </a:lnTo>
                <a:lnTo>
                  <a:pt x="704" y="751"/>
                </a:lnTo>
                <a:lnTo>
                  <a:pt x="707" y="722"/>
                </a:lnTo>
                <a:lnTo>
                  <a:pt x="713" y="673"/>
                </a:lnTo>
                <a:lnTo>
                  <a:pt x="717" y="649"/>
                </a:lnTo>
                <a:lnTo>
                  <a:pt x="721" y="626"/>
                </a:lnTo>
                <a:lnTo>
                  <a:pt x="725" y="607"/>
                </a:lnTo>
                <a:lnTo>
                  <a:pt x="727" y="600"/>
                </a:lnTo>
                <a:lnTo>
                  <a:pt x="730" y="595"/>
                </a:lnTo>
                <a:lnTo>
                  <a:pt x="730" y="595"/>
                </a:lnTo>
                <a:lnTo>
                  <a:pt x="735" y="589"/>
                </a:lnTo>
                <a:lnTo>
                  <a:pt x="738" y="584"/>
                </a:lnTo>
                <a:lnTo>
                  <a:pt x="738" y="580"/>
                </a:lnTo>
                <a:lnTo>
                  <a:pt x="738" y="579"/>
                </a:lnTo>
                <a:lnTo>
                  <a:pt x="738" y="579"/>
                </a:lnTo>
                <a:lnTo>
                  <a:pt x="738" y="577"/>
                </a:lnTo>
                <a:lnTo>
                  <a:pt x="736" y="577"/>
                </a:lnTo>
                <a:lnTo>
                  <a:pt x="736" y="577"/>
                </a:lnTo>
                <a:lnTo>
                  <a:pt x="735" y="576"/>
                </a:lnTo>
                <a:lnTo>
                  <a:pt x="735" y="575"/>
                </a:lnTo>
                <a:lnTo>
                  <a:pt x="735" y="575"/>
                </a:lnTo>
                <a:lnTo>
                  <a:pt x="735" y="575"/>
                </a:lnTo>
                <a:lnTo>
                  <a:pt x="736" y="575"/>
                </a:lnTo>
                <a:lnTo>
                  <a:pt x="736" y="577"/>
                </a:lnTo>
                <a:lnTo>
                  <a:pt x="736" y="577"/>
                </a:lnTo>
                <a:lnTo>
                  <a:pt x="738" y="579"/>
                </a:lnTo>
                <a:lnTo>
                  <a:pt x="738" y="579"/>
                </a:lnTo>
                <a:lnTo>
                  <a:pt x="746" y="584"/>
                </a:lnTo>
                <a:lnTo>
                  <a:pt x="759" y="593"/>
                </a:lnTo>
                <a:lnTo>
                  <a:pt x="759" y="593"/>
                </a:lnTo>
                <a:lnTo>
                  <a:pt x="764" y="597"/>
                </a:lnTo>
                <a:lnTo>
                  <a:pt x="766" y="597"/>
                </a:lnTo>
                <a:lnTo>
                  <a:pt x="768" y="597"/>
                </a:lnTo>
                <a:lnTo>
                  <a:pt x="771" y="595"/>
                </a:lnTo>
                <a:lnTo>
                  <a:pt x="771" y="595"/>
                </a:lnTo>
                <a:lnTo>
                  <a:pt x="776" y="594"/>
                </a:lnTo>
                <a:lnTo>
                  <a:pt x="782" y="592"/>
                </a:lnTo>
                <a:lnTo>
                  <a:pt x="790" y="586"/>
                </a:lnTo>
                <a:lnTo>
                  <a:pt x="790" y="586"/>
                </a:lnTo>
                <a:lnTo>
                  <a:pt x="805" y="590"/>
                </a:lnTo>
                <a:lnTo>
                  <a:pt x="818" y="593"/>
                </a:lnTo>
                <a:lnTo>
                  <a:pt x="823" y="594"/>
                </a:lnTo>
                <a:lnTo>
                  <a:pt x="828" y="593"/>
                </a:lnTo>
                <a:lnTo>
                  <a:pt x="828" y="593"/>
                </a:lnTo>
                <a:lnTo>
                  <a:pt x="839" y="589"/>
                </a:lnTo>
                <a:lnTo>
                  <a:pt x="853" y="583"/>
                </a:lnTo>
                <a:lnTo>
                  <a:pt x="859" y="577"/>
                </a:lnTo>
                <a:lnTo>
                  <a:pt x="865" y="572"/>
                </a:lnTo>
                <a:lnTo>
                  <a:pt x="869" y="566"/>
                </a:lnTo>
                <a:lnTo>
                  <a:pt x="869" y="563"/>
                </a:lnTo>
                <a:lnTo>
                  <a:pt x="871" y="560"/>
                </a:lnTo>
                <a:lnTo>
                  <a:pt x="871" y="560"/>
                </a:lnTo>
                <a:lnTo>
                  <a:pt x="869" y="552"/>
                </a:lnTo>
                <a:lnTo>
                  <a:pt x="867" y="542"/>
                </a:lnTo>
                <a:lnTo>
                  <a:pt x="862" y="530"/>
                </a:lnTo>
                <a:lnTo>
                  <a:pt x="856" y="517"/>
                </a:lnTo>
                <a:lnTo>
                  <a:pt x="850" y="503"/>
                </a:lnTo>
                <a:lnTo>
                  <a:pt x="841" y="488"/>
                </a:lnTo>
                <a:lnTo>
                  <a:pt x="832" y="473"/>
                </a:lnTo>
                <a:lnTo>
                  <a:pt x="821" y="457"/>
                </a:lnTo>
                <a:lnTo>
                  <a:pt x="821" y="457"/>
                </a:lnTo>
                <a:lnTo>
                  <a:pt x="809" y="442"/>
                </a:lnTo>
                <a:lnTo>
                  <a:pt x="796" y="428"/>
                </a:lnTo>
                <a:lnTo>
                  <a:pt x="770" y="401"/>
                </a:lnTo>
                <a:lnTo>
                  <a:pt x="748" y="383"/>
                </a:lnTo>
                <a:lnTo>
                  <a:pt x="739" y="375"/>
                </a:lnTo>
                <a:lnTo>
                  <a:pt x="726" y="331"/>
                </a:lnTo>
                <a:lnTo>
                  <a:pt x="726" y="331"/>
                </a:lnTo>
                <a:lnTo>
                  <a:pt x="732" y="322"/>
                </a:lnTo>
                <a:lnTo>
                  <a:pt x="732" y="322"/>
                </a:lnTo>
                <a:lnTo>
                  <a:pt x="735" y="318"/>
                </a:lnTo>
                <a:lnTo>
                  <a:pt x="735" y="315"/>
                </a:lnTo>
                <a:lnTo>
                  <a:pt x="734" y="312"/>
                </a:lnTo>
                <a:lnTo>
                  <a:pt x="732" y="306"/>
                </a:lnTo>
                <a:lnTo>
                  <a:pt x="732" y="306"/>
                </a:lnTo>
                <a:lnTo>
                  <a:pt x="732" y="301"/>
                </a:lnTo>
                <a:lnTo>
                  <a:pt x="734" y="300"/>
                </a:lnTo>
                <a:lnTo>
                  <a:pt x="734" y="299"/>
                </a:lnTo>
                <a:lnTo>
                  <a:pt x="735" y="295"/>
                </a:lnTo>
                <a:lnTo>
                  <a:pt x="735" y="295"/>
                </a:lnTo>
                <a:lnTo>
                  <a:pt x="736" y="289"/>
                </a:lnTo>
                <a:lnTo>
                  <a:pt x="738" y="282"/>
                </a:lnTo>
                <a:lnTo>
                  <a:pt x="738" y="282"/>
                </a:lnTo>
                <a:lnTo>
                  <a:pt x="736" y="280"/>
                </a:lnTo>
                <a:lnTo>
                  <a:pt x="734" y="277"/>
                </a:lnTo>
                <a:lnTo>
                  <a:pt x="729" y="273"/>
                </a:lnTo>
                <a:lnTo>
                  <a:pt x="729" y="273"/>
                </a:lnTo>
                <a:lnTo>
                  <a:pt x="712" y="264"/>
                </a:lnTo>
                <a:lnTo>
                  <a:pt x="699" y="255"/>
                </a:lnTo>
                <a:lnTo>
                  <a:pt x="699" y="255"/>
                </a:lnTo>
                <a:lnTo>
                  <a:pt x="726" y="177"/>
                </a:lnTo>
                <a:lnTo>
                  <a:pt x="726" y="177"/>
                </a:lnTo>
                <a:lnTo>
                  <a:pt x="746" y="108"/>
                </a:lnTo>
                <a:lnTo>
                  <a:pt x="758" y="67"/>
                </a:lnTo>
                <a:lnTo>
                  <a:pt x="763" y="44"/>
                </a:lnTo>
                <a:lnTo>
                  <a:pt x="763" y="44"/>
                </a:lnTo>
                <a:lnTo>
                  <a:pt x="764" y="37"/>
                </a:lnTo>
                <a:lnTo>
                  <a:pt x="763" y="29"/>
                </a:lnTo>
                <a:lnTo>
                  <a:pt x="759" y="20"/>
                </a:lnTo>
                <a:lnTo>
                  <a:pt x="754" y="11"/>
                </a:lnTo>
                <a:lnTo>
                  <a:pt x="754" y="11"/>
                </a:lnTo>
                <a:lnTo>
                  <a:pt x="752" y="6"/>
                </a:lnTo>
                <a:lnTo>
                  <a:pt x="746" y="3"/>
                </a:lnTo>
                <a:lnTo>
                  <a:pt x="741" y="1"/>
                </a:lnTo>
                <a:lnTo>
                  <a:pt x="736" y="0"/>
                </a:lnTo>
                <a:lnTo>
                  <a:pt x="731" y="0"/>
                </a:lnTo>
                <a:lnTo>
                  <a:pt x="726" y="1"/>
                </a:lnTo>
                <a:lnTo>
                  <a:pt x="721" y="2"/>
                </a:lnTo>
                <a:lnTo>
                  <a:pt x="717" y="5"/>
                </a:lnTo>
                <a:lnTo>
                  <a:pt x="717" y="5"/>
                </a:lnTo>
                <a:lnTo>
                  <a:pt x="713" y="7"/>
                </a:lnTo>
                <a:lnTo>
                  <a:pt x="711" y="11"/>
                </a:lnTo>
                <a:lnTo>
                  <a:pt x="706" y="20"/>
                </a:lnTo>
                <a:lnTo>
                  <a:pt x="703" y="32"/>
                </a:lnTo>
                <a:lnTo>
                  <a:pt x="699" y="44"/>
                </a:lnTo>
                <a:lnTo>
                  <a:pt x="699" y="44"/>
                </a:lnTo>
                <a:lnTo>
                  <a:pt x="697" y="58"/>
                </a:lnTo>
                <a:lnTo>
                  <a:pt x="694" y="84"/>
                </a:lnTo>
                <a:lnTo>
                  <a:pt x="689" y="153"/>
                </a:lnTo>
                <a:lnTo>
                  <a:pt x="683" y="219"/>
                </a:lnTo>
                <a:lnTo>
                  <a:pt x="680" y="240"/>
                </a:lnTo>
                <a:lnTo>
                  <a:pt x="679" y="249"/>
                </a:lnTo>
                <a:lnTo>
                  <a:pt x="679" y="249"/>
                </a:lnTo>
                <a:lnTo>
                  <a:pt x="675" y="249"/>
                </a:lnTo>
                <a:lnTo>
                  <a:pt x="671" y="249"/>
                </a:lnTo>
                <a:lnTo>
                  <a:pt x="671" y="249"/>
                </a:lnTo>
                <a:lnTo>
                  <a:pt x="668" y="248"/>
                </a:lnTo>
                <a:lnTo>
                  <a:pt x="663" y="245"/>
                </a:lnTo>
                <a:lnTo>
                  <a:pt x="661" y="245"/>
                </a:lnTo>
                <a:lnTo>
                  <a:pt x="658" y="245"/>
                </a:lnTo>
                <a:lnTo>
                  <a:pt x="654" y="246"/>
                </a:lnTo>
                <a:lnTo>
                  <a:pt x="651" y="249"/>
                </a:lnTo>
                <a:lnTo>
                  <a:pt x="651" y="249"/>
                </a:lnTo>
                <a:lnTo>
                  <a:pt x="647" y="253"/>
                </a:lnTo>
                <a:lnTo>
                  <a:pt x="645" y="257"/>
                </a:lnTo>
                <a:lnTo>
                  <a:pt x="644" y="260"/>
                </a:lnTo>
                <a:lnTo>
                  <a:pt x="644" y="264"/>
                </a:lnTo>
                <a:lnTo>
                  <a:pt x="645" y="277"/>
                </a:lnTo>
                <a:lnTo>
                  <a:pt x="645" y="277"/>
                </a:lnTo>
                <a:lnTo>
                  <a:pt x="644" y="285"/>
                </a:lnTo>
                <a:lnTo>
                  <a:pt x="639" y="294"/>
                </a:lnTo>
                <a:lnTo>
                  <a:pt x="624" y="318"/>
                </a:lnTo>
                <a:lnTo>
                  <a:pt x="624" y="318"/>
                </a:lnTo>
                <a:lnTo>
                  <a:pt x="613" y="332"/>
                </a:lnTo>
                <a:lnTo>
                  <a:pt x="602" y="343"/>
                </a:lnTo>
                <a:lnTo>
                  <a:pt x="592" y="354"/>
                </a:lnTo>
                <a:lnTo>
                  <a:pt x="588" y="358"/>
                </a:lnTo>
                <a:lnTo>
                  <a:pt x="588" y="358"/>
                </a:lnTo>
                <a:lnTo>
                  <a:pt x="587" y="361"/>
                </a:lnTo>
                <a:lnTo>
                  <a:pt x="587" y="363"/>
                </a:lnTo>
                <a:lnTo>
                  <a:pt x="587" y="364"/>
                </a:lnTo>
                <a:lnTo>
                  <a:pt x="587" y="364"/>
                </a:lnTo>
                <a:lnTo>
                  <a:pt x="582" y="369"/>
                </a:lnTo>
                <a:lnTo>
                  <a:pt x="571" y="381"/>
                </a:lnTo>
                <a:lnTo>
                  <a:pt x="555" y="396"/>
                </a:lnTo>
                <a:lnTo>
                  <a:pt x="555" y="396"/>
                </a:lnTo>
                <a:lnTo>
                  <a:pt x="556" y="390"/>
                </a:lnTo>
                <a:lnTo>
                  <a:pt x="557" y="382"/>
                </a:lnTo>
                <a:lnTo>
                  <a:pt x="557" y="382"/>
                </a:lnTo>
                <a:lnTo>
                  <a:pt x="557" y="375"/>
                </a:lnTo>
                <a:lnTo>
                  <a:pt x="557" y="375"/>
                </a:lnTo>
                <a:lnTo>
                  <a:pt x="565" y="366"/>
                </a:lnTo>
                <a:lnTo>
                  <a:pt x="573" y="355"/>
                </a:lnTo>
                <a:lnTo>
                  <a:pt x="573" y="355"/>
                </a:lnTo>
                <a:lnTo>
                  <a:pt x="578" y="324"/>
                </a:lnTo>
                <a:lnTo>
                  <a:pt x="578" y="324"/>
                </a:lnTo>
                <a:lnTo>
                  <a:pt x="578" y="310"/>
                </a:lnTo>
                <a:lnTo>
                  <a:pt x="578" y="300"/>
                </a:lnTo>
                <a:lnTo>
                  <a:pt x="576" y="286"/>
                </a:lnTo>
                <a:lnTo>
                  <a:pt x="573" y="272"/>
                </a:lnTo>
                <a:lnTo>
                  <a:pt x="565" y="258"/>
                </a:lnTo>
                <a:lnTo>
                  <a:pt x="561" y="251"/>
                </a:lnTo>
                <a:lnTo>
                  <a:pt x="556" y="244"/>
                </a:lnTo>
                <a:lnTo>
                  <a:pt x="550" y="237"/>
                </a:lnTo>
                <a:lnTo>
                  <a:pt x="542" y="231"/>
                </a:lnTo>
                <a:lnTo>
                  <a:pt x="542" y="231"/>
                </a:lnTo>
                <a:lnTo>
                  <a:pt x="533" y="226"/>
                </a:lnTo>
                <a:lnTo>
                  <a:pt x="525" y="221"/>
                </a:lnTo>
                <a:lnTo>
                  <a:pt x="506" y="212"/>
                </a:lnTo>
                <a:lnTo>
                  <a:pt x="487" y="205"/>
                </a:lnTo>
                <a:lnTo>
                  <a:pt x="468" y="202"/>
                </a:lnTo>
                <a:lnTo>
                  <a:pt x="450" y="200"/>
                </a:lnTo>
                <a:lnTo>
                  <a:pt x="432" y="202"/>
                </a:lnTo>
                <a:lnTo>
                  <a:pt x="417" y="204"/>
                </a:lnTo>
                <a:lnTo>
                  <a:pt x="404" y="209"/>
                </a:lnTo>
                <a:lnTo>
                  <a:pt x="404" y="209"/>
                </a:lnTo>
                <a:lnTo>
                  <a:pt x="399" y="212"/>
                </a:lnTo>
                <a:lnTo>
                  <a:pt x="394" y="216"/>
                </a:lnTo>
                <a:lnTo>
                  <a:pt x="386" y="226"/>
                </a:lnTo>
                <a:lnTo>
                  <a:pt x="378" y="236"/>
                </a:lnTo>
                <a:lnTo>
                  <a:pt x="372" y="248"/>
                </a:lnTo>
                <a:lnTo>
                  <a:pt x="368" y="258"/>
                </a:lnTo>
                <a:lnTo>
                  <a:pt x="365" y="268"/>
                </a:lnTo>
                <a:lnTo>
                  <a:pt x="362" y="277"/>
                </a:lnTo>
                <a:lnTo>
                  <a:pt x="362" y="277"/>
                </a:lnTo>
                <a:lnTo>
                  <a:pt x="360" y="281"/>
                </a:lnTo>
                <a:lnTo>
                  <a:pt x="356" y="286"/>
                </a:lnTo>
                <a:lnTo>
                  <a:pt x="351" y="291"/>
                </a:lnTo>
                <a:lnTo>
                  <a:pt x="351" y="291"/>
                </a:lnTo>
                <a:lnTo>
                  <a:pt x="337" y="294"/>
                </a:lnTo>
                <a:lnTo>
                  <a:pt x="319" y="297"/>
                </a:lnTo>
                <a:lnTo>
                  <a:pt x="319" y="297"/>
                </a:lnTo>
                <a:lnTo>
                  <a:pt x="309" y="301"/>
                </a:lnTo>
                <a:lnTo>
                  <a:pt x="303" y="305"/>
                </a:lnTo>
                <a:lnTo>
                  <a:pt x="301" y="306"/>
                </a:lnTo>
                <a:lnTo>
                  <a:pt x="300" y="309"/>
                </a:lnTo>
                <a:lnTo>
                  <a:pt x="300" y="309"/>
                </a:lnTo>
                <a:lnTo>
                  <a:pt x="300" y="312"/>
                </a:lnTo>
                <a:lnTo>
                  <a:pt x="301" y="314"/>
                </a:lnTo>
                <a:lnTo>
                  <a:pt x="305" y="319"/>
                </a:lnTo>
                <a:lnTo>
                  <a:pt x="312" y="323"/>
                </a:lnTo>
                <a:lnTo>
                  <a:pt x="318" y="327"/>
                </a:lnTo>
                <a:lnTo>
                  <a:pt x="318" y="327"/>
                </a:lnTo>
                <a:lnTo>
                  <a:pt x="322" y="328"/>
                </a:lnTo>
                <a:lnTo>
                  <a:pt x="330" y="328"/>
                </a:lnTo>
                <a:lnTo>
                  <a:pt x="350" y="329"/>
                </a:lnTo>
                <a:lnTo>
                  <a:pt x="376" y="328"/>
                </a:lnTo>
                <a:lnTo>
                  <a:pt x="376" y="328"/>
                </a:lnTo>
                <a:close/>
                <a:moveTo>
                  <a:pt x="599" y="424"/>
                </a:moveTo>
                <a:lnTo>
                  <a:pt x="615" y="400"/>
                </a:lnTo>
                <a:lnTo>
                  <a:pt x="621" y="400"/>
                </a:lnTo>
                <a:lnTo>
                  <a:pt x="621" y="400"/>
                </a:lnTo>
                <a:lnTo>
                  <a:pt x="625" y="397"/>
                </a:lnTo>
                <a:lnTo>
                  <a:pt x="630" y="393"/>
                </a:lnTo>
                <a:lnTo>
                  <a:pt x="630" y="393"/>
                </a:lnTo>
                <a:lnTo>
                  <a:pt x="642" y="382"/>
                </a:lnTo>
                <a:lnTo>
                  <a:pt x="642" y="382"/>
                </a:lnTo>
                <a:lnTo>
                  <a:pt x="649" y="381"/>
                </a:lnTo>
                <a:lnTo>
                  <a:pt x="662" y="378"/>
                </a:lnTo>
                <a:lnTo>
                  <a:pt x="662" y="378"/>
                </a:lnTo>
                <a:lnTo>
                  <a:pt x="674" y="374"/>
                </a:lnTo>
                <a:lnTo>
                  <a:pt x="681" y="373"/>
                </a:lnTo>
                <a:lnTo>
                  <a:pt x="681" y="373"/>
                </a:lnTo>
                <a:lnTo>
                  <a:pt x="690" y="387"/>
                </a:lnTo>
                <a:lnTo>
                  <a:pt x="690" y="387"/>
                </a:lnTo>
                <a:lnTo>
                  <a:pt x="693" y="388"/>
                </a:lnTo>
                <a:lnTo>
                  <a:pt x="695" y="388"/>
                </a:lnTo>
                <a:lnTo>
                  <a:pt x="699" y="388"/>
                </a:lnTo>
                <a:lnTo>
                  <a:pt x="699" y="388"/>
                </a:lnTo>
                <a:lnTo>
                  <a:pt x="716" y="420"/>
                </a:lnTo>
                <a:lnTo>
                  <a:pt x="732" y="451"/>
                </a:lnTo>
                <a:lnTo>
                  <a:pt x="732" y="451"/>
                </a:lnTo>
                <a:lnTo>
                  <a:pt x="716" y="446"/>
                </a:lnTo>
                <a:lnTo>
                  <a:pt x="703" y="442"/>
                </a:lnTo>
                <a:lnTo>
                  <a:pt x="695" y="439"/>
                </a:lnTo>
                <a:lnTo>
                  <a:pt x="695" y="439"/>
                </a:lnTo>
                <a:lnTo>
                  <a:pt x="689" y="439"/>
                </a:lnTo>
                <a:lnTo>
                  <a:pt x="677" y="439"/>
                </a:lnTo>
                <a:lnTo>
                  <a:pt x="677" y="439"/>
                </a:lnTo>
                <a:lnTo>
                  <a:pt x="670" y="439"/>
                </a:lnTo>
                <a:lnTo>
                  <a:pt x="663" y="437"/>
                </a:lnTo>
                <a:lnTo>
                  <a:pt x="656" y="434"/>
                </a:lnTo>
                <a:lnTo>
                  <a:pt x="642" y="430"/>
                </a:lnTo>
                <a:lnTo>
                  <a:pt x="642" y="430"/>
                </a:lnTo>
                <a:lnTo>
                  <a:pt x="599" y="424"/>
                </a:lnTo>
                <a:lnTo>
                  <a:pt x="599" y="4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81F5E5B-3B47-47B5-A844-6BC4D5B70160}"/>
              </a:ext>
            </a:extLst>
          </p:cNvPr>
          <p:cNvSpPr>
            <a:spLocks noEditPoints="1"/>
          </p:cNvSpPr>
          <p:nvPr/>
        </p:nvSpPr>
        <p:spPr bwMode="auto">
          <a:xfrm>
            <a:off x="6464095" y="2733841"/>
            <a:ext cx="796534" cy="1648964"/>
          </a:xfrm>
          <a:custGeom>
            <a:avLst/>
            <a:gdLst>
              <a:gd name="T0" fmla="*/ 354 w 855"/>
              <a:gd name="T1" fmla="*/ 609 h 1770"/>
              <a:gd name="T2" fmla="*/ 334 w 855"/>
              <a:gd name="T3" fmla="*/ 668 h 1770"/>
              <a:gd name="T4" fmla="*/ 349 w 855"/>
              <a:gd name="T5" fmla="*/ 739 h 1770"/>
              <a:gd name="T6" fmla="*/ 394 w 855"/>
              <a:gd name="T7" fmla="*/ 762 h 1770"/>
              <a:gd name="T8" fmla="*/ 420 w 855"/>
              <a:gd name="T9" fmla="*/ 794 h 1770"/>
              <a:gd name="T10" fmla="*/ 438 w 855"/>
              <a:gd name="T11" fmla="*/ 916 h 1770"/>
              <a:gd name="T12" fmla="*/ 426 w 855"/>
              <a:gd name="T13" fmla="*/ 959 h 1770"/>
              <a:gd name="T14" fmla="*/ 374 w 855"/>
              <a:gd name="T15" fmla="*/ 1047 h 1770"/>
              <a:gd name="T16" fmla="*/ 267 w 855"/>
              <a:gd name="T17" fmla="*/ 1189 h 1770"/>
              <a:gd name="T18" fmla="*/ 172 w 855"/>
              <a:gd name="T19" fmla="*/ 1276 h 1770"/>
              <a:gd name="T20" fmla="*/ 131 w 855"/>
              <a:gd name="T21" fmla="*/ 1329 h 1770"/>
              <a:gd name="T22" fmla="*/ 37 w 855"/>
              <a:gd name="T23" fmla="*/ 1474 h 1770"/>
              <a:gd name="T24" fmla="*/ 22 w 855"/>
              <a:gd name="T25" fmla="*/ 1514 h 1770"/>
              <a:gd name="T26" fmla="*/ 12 w 855"/>
              <a:gd name="T27" fmla="*/ 1534 h 1770"/>
              <a:gd name="T28" fmla="*/ 12 w 855"/>
              <a:gd name="T29" fmla="*/ 1593 h 1770"/>
              <a:gd name="T30" fmla="*/ 27 w 855"/>
              <a:gd name="T31" fmla="*/ 1602 h 1770"/>
              <a:gd name="T32" fmla="*/ 42 w 855"/>
              <a:gd name="T33" fmla="*/ 1617 h 1770"/>
              <a:gd name="T34" fmla="*/ 87 w 855"/>
              <a:gd name="T35" fmla="*/ 1602 h 1770"/>
              <a:gd name="T36" fmla="*/ 138 w 855"/>
              <a:gd name="T37" fmla="*/ 1516 h 1770"/>
              <a:gd name="T38" fmla="*/ 154 w 855"/>
              <a:gd name="T39" fmla="*/ 1497 h 1770"/>
              <a:gd name="T40" fmla="*/ 177 w 855"/>
              <a:gd name="T41" fmla="*/ 1456 h 1770"/>
              <a:gd name="T42" fmla="*/ 250 w 855"/>
              <a:gd name="T43" fmla="*/ 1398 h 1770"/>
              <a:gd name="T44" fmla="*/ 285 w 855"/>
              <a:gd name="T45" fmla="*/ 1340 h 1770"/>
              <a:gd name="T46" fmla="*/ 371 w 855"/>
              <a:gd name="T47" fmla="*/ 1249 h 1770"/>
              <a:gd name="T48" fmla="*/ 505 w 855"/>
              <a:gd name="T49" fmla="*/ 1239 h 1770"/>
              <a:gd name="T50" fmla="*/ 486 w 855"/>
              <a:gd name="T51" fmla="*/ 1352 h 1770"/>
              <a:gd name="T52" fmla="*/ 534 w 855"/>
              <a:gd name="T53" fmla="*/ 1588 h 1770"/>
              <a:gd name="T54" fmla="*/ 532 w 855"/>
              <a:gd name="T55" fmla="*/ 1672 h 1770"/>
              <a:gd name="T56" fmla="*/ 525 w 855"/>
              <a:gd name="T57" fmla="*/ 1722 h 1770"/>
              <a:gd name="T58" fmla="*/ 568 w 855"/>
              <a:gd name="T59" fmla="*/ 1770 h 1770"/>
              <a:gd name="T60" fmla="*/ 626 w 855"/>
              <a:gd name="T61" fmla="*/ 1750 h 1770"/>
              <a:gd name="T62" fmla="*/ 614 w 855"/>
              <a:gd name="T63" fmla="*/ 1684 h 1770"/>
              <a:gd name="T64" fmla="*/ 628 w 855"/>
              <a:gd name="T65" fmla="*/ 1511 h 1770"/>
              <a:gd name="T66" fmla="*/ 615 w 855"/>
              <a:gd name="T67" fmla="*/ 1332 h 1770"/>
              <a:gd name="T68" fmla="*/ 713 w 855"/>
              <a:gd name="T69" fmla="*/ 1146 h 1770"/>
              <a:gd name="T70" fmla="*/ 720 w 855"/>
              <a:gd name="T71" fmla="*/ 1029 h 1770"/>
              <a:gd name="T72" fmla="*/ 743 w 855"/>
              <a:gd name="T73" fmla="*/ 898 h 1770"/>
              <a:gd name="T74" fmla="*/ 778 w 855"/>
              <a:gd name="T75" fmla="*/ 662 h 1770"/>
              <a:gd name="T76" fmla="*/ 823 w 855"/>
              <a:gd name="T77" fmla="*/ 602 h 1770"/>
              <a:gd name="T78" fmla="*/ 855 w 855"/>
              <a:gd name="T79" fmla="*/ 549 h 1770"/>
              <a:gd name="T80" fmla="*/ 752 w 855"/>
              <a:gd name="T81" fmla="*/ 486 h 1770"/>
              <a:gd name="T82" fmla="*/ 615 w 855"/>
              <a:gd name="T83" fmla="*/ 441 h 1770"/>
              <a:gd name="T84" fmla="*/ 576 w 855"/>
              <a:gd name="T85" fmla="*/ 394 h 1770"/>
              <a:gd name="T86" fmla="*/ 505 w 855"/>
              <a:gd name="T87" fmla="*/ 174 h 1770"/>
              <a:gd name="T88" fmla="*/ 449 w 855"/>
              <a:gd name="T89" fmla="*/ 4 h 1770"/>
              <a:gd name="T90" fmla="*/ 407 w 855"/>
              <a:gd name="T91" fmla="*/ 13 h 1770"/>
              <a:gd name="T92" fmla="*/ 447 w 855"/>
              <a:gd name="T93" fmla="*/ 169 h 1770"/>
              <a:gd name="T94" fmla="*/ 459 w 855"/>
              <a:gd name="T95" fmla="*/ 357 h 1770"/>
              <a:gd name="T96" fmla="*/ 389 w 855"/>
              <a:gd name="T97" fmla="*/ 395 h 1770"/>
              <a:gd name="T98" fmla="*/ 320 w 855"/>
              <a:gd name="T99" fmla="*/ 446 h 1770"/>
              <a:gd name="T100" fmla="*/ 383 w 855"/>
              <a:gd name="T101" fmla="*/ 464 h 1770"/>
              <a:gd name="T102" fmla="*/ 383 w 855"/>
              <a:gd name="T103" fmla="*/ 513 h 1770"/>
              <a:gd name="T104" fmla="*/ 392 w 855"/>
              <a:gd name="T105" fmla="*/ 544 h 1770"/>
              <a:gd name="T106" fmla="*/ 399 w 855"/>
              <a:gd name="T107" fmla="*/ 567 h 1770"/>
              <a:gd name="T108" fmla="*/ 623 w 855"/>
              <a:gd name="T109" fmla="*/ 505 h 1770"/>
              <a:gd name="T110" fmla="*/ 692 w 855"/>
              <a:gd name="T111" fmla="*/ 535 h 1770"/>
              <a:gd name="T112" fmla="*/ 649 w 855"/>
              <a:gd name="T113" fmla="*/ 549 h 1770"/>
              <a:gd name="T114" fmla="*/ 600 w 855"/>
              <a:gd name="T115" fmla="*/ 544 h 1770"/>
              <a:gd name="T116" fmla="*/ 614 w 855"/>
              <a:gd name="T117" fmla="*/ 510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5" h="1770">
                <a:moveTo>
                  <a:pt x="413" y="590"/>
                </a:moveTo>
                <a:lnTo>
                  <a:pt x="413" y="590"/>
                </a:lnTo>
                <a:lnTo>
                  <a:pt x="401" y="595"/>
                </a:lnTo>
                <a:lnTo>
                  <a:pt x="401" y="595"/>
                </a:lnTo>
                <a:lnTo>
                  <a:pt x="395" y="595"/>
                </a:lnTo>
                <a:lnTo>
                  <a:pt x="383" y="597"/>
                </a:lnTo>
                <a:lnTo>
                  <a:pt x="374" y="600"/>
                </a:lnTo>
                <a:lnTo>
                  <a:pt x="365" y="602"/>
                </a:lnTo>
                <a:lnTo>
                  <a:pt x="354" y="609"/>
                </a:lnTo>
                <a:lnTo>
                  <a:pt x="346" y="615"/>
                </a:lnTo>
                <a:lnTo>
                  <a:pt x="346" y="615"/>
                </a:lnTo>
                <a:lnTo>
                  <a:pt x="340" y="620"/>
                </a:lnTo>
                <a:lnTo>
                  <a:pt x="337" y="624"/>
                </a:lnTo>
                <a:lnTo>
                  <a:pt x="334" y="629"/>
                </a:lnTo>
                <a:lnTo>
                  <a:pt x="333" y="634"/>
                </a:lnTo>
                <a:lnTo>
                  <a:pt x="331" y="646"/>
                </a:lnTo>
                <a:lnTo>
                  <a:pt x="331" y="657"/>
                </a:lnTo>
                <a:lnTo>
                  <a:pt x="334" y="668"/>
                </a:lnTo>
                <a:lnTo>
                  <a:pt x="337" y="678"/>
                </a:lnTo>
                <a:lnTo>
                  <a:pt x="343" y="694"/>
                </a:lnTo>
                <a:lnTo>
                  <a:pt x="343" y="694"/>
                </a:lnTo>
                <a:lnTo>
                  <a:pt x="348" y="703"/>
                </a:lnTo>
                <a:lnTo>
                  <a:pt x="348" y="707"/>
                </a:lnTo>
                <a:lnTo>
                  <a:pt x="348" y="712"/>
                </a:lnTo>
                <a:lnTo>
                  <a:pt x="349" y="719"/>
                </a:lnTo>
                <a:lnTo>
                  <a:pt x="349" y="719"/>
                </a:lnTo>
                <a:lnTo>
                  <a:pt x="349" y="739"/>
                </a:lnTo>
                <a:lnTo>
                  <a:pt x="352" y="748"/>
                </a:lnTo>
                <a:lnTo>
                  <a:pt x="353" y="753"/>
                </a:lnTo>
                <a:lnTo>
                  <a:pt x="357" y="757"/>
                </a:lnTo>
                <a:lnTo>
                  <a:pt x="357" y="757"/>
                </a:lnTo>
                <a:lnTo>
                  <a:pt x="361" y="761"/>
                </a:lnTo>
                <a:lnTo>
                  <a:pt x="366" y="762"/>
                </a:lnTo>
                <a:lnTo>
                  <a:pt x="371" y="763"/>
                </a:lnTo>
                <a:lnTo>
                  <a:pt x="377" y="763"/>
                </a:lnTo>
                <a:lnTo>
                  <a:pt x="394" y="762"/>
                </a:lnTo>
                <a:lnTo>
                  <a:pt x="394" y="762"/>
                </a:lnTo>
                <a:lnTo>
                  <a:pt x="395" y="765"/>
                </a:lnTo>
                <a:lnTo>
                  <a:pt x="397" y="767"/>
                </a:lnTo>
                <a:lnTo>
                  <a:pt x="398" y="771"/>
                </a:lnTo>
                <a:lnTo>
                  <a:pt x="399" y="775"/>
                </a:lnTo>
                <a:lnTo>
                  <a:pt x="399" y="775"/>
                </a:lnTo>
                <a:lnTo>
                  <a:pt x="402" y="779"/>
                </a:lnTo>
                <a:lnTo>
                  <a:pt x="407" y="783"/>
                </a:lnTo>
                <a:lnTo>
                  <a:pt x="420" y="794"/>
                </a:lnTo>
                <a:lnTo>
                  <a:pt x="420" y="794"/>
                </a:lnTo>
                <a:lnTo>
                  <a:pt x="421" y="795"/>
                </a:lnTo>
                <a:lnTo>
                  <a:pt x="422" y="800"/>
                </a:lnTo>
                <a:lnTo>
                  <a:pt x="426" y="812"/>
                </a:lnTo>
                <a:lnTo>
                  <a:pt x="430" y="847"/>
                </a:lnTo>
                <a:lnTo>
                  <a:pt x="434" y="900"/>
                </a:lnTo>
                <a:lnTo>
                  <a:pt x="434" y="900"/>
                </a:lnTo>
                <a:lnTo>
                  <a:pt x="436" y="910"/>
                </a:lnTo>
                <a:lnTo>
                  <a:pt x="438" y="916"/>
                </a:lnTo>
                <a:lnTo>
                  <a:pt x="438" y="916"/>
                </a:lnTo>
                <a:lnTo>
                  <a:pt x="440" y="939"/>
                </a:lnTo>
                <a:lnTo>
                  <a:pt x="440" y="939"/>
                </a:lnTo>
                <a:lnTo>
                  <a:pt x="440" y="940"/>
                </a:lnTo>
                <a:lnTo>
                  <a:pt x="439" y="944"/>
                </a:lnTo>
                <a:lnTo>
                  <a:pt x="435" y="950"/>
                </a:lnTo>
                <a:lnTo>
                  <a:pt x="435" y="950"/>
                </a:lnTo>
                <a:lnTo>
                  <a:pt x="431" y="954"/>
                </a:lnTo>
                <a:lnTo>
                  <a:pt x="426" y="959"/>
                </a:lnTo>
                <a:lnTo>
                  <a:pt x="426" y="959"/>
                </a:lnTo>
                <a:lnTo>
                  <a:pt x="397" y="991"/>
                </a:lnTo>
                <a:lnTo>
                  <a:pt x="397" y="991"/>
                </a:lnTo>
                <a:lnTo>
                  <a:pt x="390" y="1000"/>
                </a:lnTo>
                <a:lnTo>
                  <a:pt x="384" y="1013"/>
                </a:lnTo>
                <a:lnTo>
                  <a:pt x="380" y="1026"/>
                </a:lnTo>
                <a:lnTo>
                  <a:pt x="377" y="1038"/>
                </a:lnTo>
                <a:lnTo>
                  <a:pt x="377" y="1038"/>
                </a:lnTo>
                <a:lnTo>
                  <a:pt x="374" y="1047"/>
                </a:lnTo>
                <a:lnTo>
                  <a:pt x="367" y="1060"/>
                </a:lnTo>
                <a:lnTo>
                  <a:pt x="347" y="1092"/>
                </a:lnTo>
                <a:lnTo>
                  <a:pt x="315" y="1135"/>
                </a:lnTo>
                <a:lnTo>
                  <a:pt x="315" y="1135"/>
                </a:lnTo>
                <a:lnTo>
                  <a:pt x="308" y="1144"/>
                </a:lnTo>
                <a:lnTo>
                  <a:pt x="296" y="1158"/>
                </a:lnTo>
                <a:lnTo>
                  <a:pt x="296" y="1158"/>
                </a:lnTo>
                <a:lnTo>
                  <a:pt x="285" y="1171"/>
                </a:lnTo>
                <a:lnTo>
                  <a:pt x="267" y="1189"/>
                </a:lnTo>
                <a:lnTo>
                  <a:pt x="256" y="1201"/>
                </a:lnTo>
                <a:lnTo>
                  <a:pt x="243" y="1212"/>
                </a:lnTo>
                <a:lnTo>
                  <a:pt x="229" y="1222"/>
                </a:lnTo>
                <a:lnTo>
                  <a:pt x="214" y="1234"/>
                </a:lnTo>
                <a:lnTo>
                  <a:pt x="214" y="1234"/>
                </a:lnTo>
                <a:lnTo>
                  <a:pt x="198" y="1244"/>
                </a:lnTo>
                <a:lnTo>
                  <a:pt x="187" y="1256"/>
                </a:lnTo>
                <a:lnTo>
                  <a:pt x="178" y="1266"/>
                </a:lnTo>
                <a:lnTo>
                  <a:pt x="172" y="1276"/>
                </a:lnTo>
                <a:lnTo>
                  <a:pt x="166" y="1284"/>
                </a:lnTo>
                <a:lnTo>
                  <a:pt x="163" y="1291"/>
                </a:lnTo>
                <a:lnTo>
                  <a:pt x="160" y="1298"/>
                </a:lnTo>
                <a:lnTo>
                  <a:pt x="160" y="1298"/>
                </a:lnTo>
                <a:lnTo>
                  <a:pt x="152" y="1304"/>
                </a:lnTo>
                <a:lnTo>
                  <a:pt x="146" y="1311"/>
                </a:lnTo>
                <a:lnTo>
                  <a:pt x="138" y="1317"/>
                </a:lnTo>
                <a:lnTo>
                  <a:pt x="138" y="1317"/>
                </a:lnTo>
                <a:lnTo>
                  <a:pt x="131" y="1329"/>
                </a:lnTo>
                <a:lnTo>
                  <a:pt x="122" y="1344"/>
                </a:lnTo>
                <a:lnTo>
                  <a:pt x="87" y="1405"/>
                </a:lnTo>
                <a:lnTo>
                  <a:pt x="87" y="1405"/>
                </a:lnTo>
                <a:lnTo>
                  <a:pt x="68" y="1437"/>
                </a:lnTo>
                <a:lnTo>
                  <a:pt x="59" y="1450"/>
                </a:lnTo>
                <a:lnTo>
                  <a:pt x="54" y="1456"/>
                </a:lnTo>
                <a:lnTo>
                  <a:pt x="46" y="1464"/>
                </a:lnTo>
                <a:lnTo>
                  <a:pt x="46" y="1464"/>
                </a:lnTo>
                <a:lnTo>
                  <a:pt x="37" y="1474"/>
                </a:lnTo>
                <a:lnTo>
                  <a:pt x="30" y="1482"/>
                </a:lnTo>
                <a:lnTo>
                  <a:pt x="16" y="1495"/>
                </a:lnTo>
                <a:lnTo>
                  <a:pt x="16" y="1495"/>
                </a:lnTo>
                <a:lnTo>
                  <a:pt x="13" y="1497"/>
                </a:lnTo>
                <a:lnTo>
                  <a:pt x="12" y="1499"/>
                </a:lnTo>
                <a:lnTo>
                  <a:pt x="14" y="1501"/>
                </a:lnTo>
                <a:lnTo>
                  <a:pt x="18" y="1508"/>
                </a:lnTo>
                <a:lnTo>
                  <a:pt x="18" y="1508"/>
                </a:lnTo>
                <a:lnTo>
                  <a:pt x="22" y="1514"/>
                </a:lnTo>
                <a:lnTo>
                  <a:pt x="22" y="1514"/>
                </a:lnTo>
                <a:lnTo>
                  <a:pt x="22" y="1514"/>
                </a:lnTo>
                <a:lnTo>
                  <a:pt x="23" y="1515"/>
                </a:lnTo>
                <a:lnTo>
                  <a:pt x="22" y="1514"/>
                </a:lnTo>
                <a:lnTo>
                  <a:pt x="22" y="1514"/>
                </a:lnTo>
                <a:lnTo>
                  <a:pt x="21" y="1519"/>
                </a:lnTo>
                <a:lnTo>
                  <a:pt x="16" y="1527"/>
                </a:lnTo>
                <a:lnTo>
                  <a:pt x="16" y="1527"/>
                </a:lnTo>
                <a:lnTo>
                  <a:pt x="12" y="1534"/>
                </a:lnTo>
                <a:lnTo>
                  <a:pt x="7" y="1548"/>
                </a:lnTo>
                <a:lnTo>
                  <a:pt x="1" y="1563"/>
                </a:lnTo>
                <a:lnTo>
                  <a:pt x="0" y="1570"/>
                </a:lnTo>
                <a:lnTo>
                  <a:pt x="0" y="1574"/>
                </a:lnTo>
                <a:lnTo>
                  <a:pt x="0" y="1574"/>
                </a:lnTo>
                <a:lnTo>
                  <a:pt x="3" y="1582"/>
                </a:lnTo>
                <a:lnTo>
                  <a:pt x="7" y="1587"/>
                </a:lnTo>
                <a:lnTo>
                  <a:pt x="12" y="1593"/>
                </a:lnTo>
                <a:lnTo>
                  <a:pt x="12" y="1593"/>
                </a:lnTo>
                <a:lnTo>
                  <a:pt x="12" y="1596"/>
                </a:lnTo>
                <a:lnTo>
                  <a:pt x="12" y="1600"/>
                </a:lnTo>
                <a:lnTo>
                  <a:pt x="12" y="1600"/>
                </a:lnTo>
                <a:lnTo>
                  <a:pt x="13" y="1601"/>
                </a:lnTo>
                <a:lnTo>
                  <a:pt x="16" y="1602"/>
                </a:lnTo>
                <a:lnTo>
                  <a:pt x="21" y="1605"/>
                </a:lnTo>
                <a:lnTo>
                  <a:pt x="21" y="1605"/>
                </a:lnTo>
                <a:lnTo>
                  <a:pt x="24" y="1603"/>
                </a:lnTo>
                <a:lnTo>
                  <a:pt x="27" y="1602"/>
                </a:lnTo>
                <a:lnTo>
                  <a:pt x="27" y="1602"/>
                </a:lnTo>
                <a:lnTo>
                  <a:pt x="32" y="1605"/>
                </a:lnTo>
                <a:lnTo>
                  <a:pt x="35" y="1606"/>
                </a:lnTo>
                <a:lnTo>
                  <a:pt x="36" y="1609"/>
                </a:lnTo>
                <a:lnTo>
                  <a:pt x="36" y="1617"/>
                </a:lnTo>
                <a:lnTo>
                  <a:pt x="36" y="1617"/>
                </a:lnTo>
                <a:lnTo>
                  <a:pt x="37" y="1619"/>
                </a:lnTo>
                <a:lnTo>
                  <a:pt x="39" y="1619"/>
                </a:lnTo>
                <a:lnTo>
                  <a:pt x="42" y="1617"/>
                </a:lnTo>
                <a:lnTo>
                  <a:pt x="54" y="1617"/>
                </a:lnTo>
                <a:lnTo>
                  <a:pt x="54" y="1617"/>
                </a:lnTo>
                <a:lnTo>
                  <a:pt x="60" y="1616"/>
                </a:lnTo>
                <a:lnTo>
                  <a:pt x="77" y="1612"/>
                </a:lnTo>
                <a:lnTo>
                  <a:pt x="77" y="1612"/>
                </a:lnTo>
                <a:lnTo>
                  <a:pt x="81" y="1610"/>
                </a:lnTo>
                <a:lnTo>
                  <a:pt x="85" y="1609"/>
                </a:lnTo>
                <a:lnTo>
                  <a:pt x="86" y="1606"/>
                </a:lnTo>
                <a:lnTo>
                  <a:pt x="87" y="1602"/>
                </a:lnTo>
                <a:lnTo>
                  <a:pt x="88" y="1596"/>
                </a:lnTo>
                <a:lnTo>
                  <a:pt x="91" y="1591"/>
                </a:lnTo>
                <a:lnTo>
                  <a:pt x="91" y="1591"/>
                </a:lnTo>
                <a:lnTo>
                  <a:pt x="100" y="1574"/>
                </a:lnTo>
                <a:lnTo>
                  <a:pt x="114" y="1554"/>
                </a:lnTo>
                <a:lnTo>
                  <a:pt x="114" y="1554"/>
                </a:lnTo>
                <a:lnTo>
                  <a:pt x="122" y="1542"/>
                </a:lnTo>
                <a:lnTo>
                  <a:pt x="131" y="1528"/>
                </a:lnTo>
                <a:lnTo>
                  <a:pt x="138" y="1516"/>
                </a:lnTo>
                <a:lnTo>
                  <a:pt x="145" y="1509"/>
                </a:lnTo>
                <a:lnTo>
                  <a:pt x="145" y="1509"/>
                </a:lnTo>
                <a:lnTo>
                  <a:pt x="149" y="1506"/>
                </a:lnTo>
                <a:lnTo>
                  <a:pt x="149" y="1505"/>
                </a:lnTo>
                <a:lnTo>
                  <a:pt x="149" y="1504"/>
                </a:lnTo>
                <a:lnTo>
                  <a:pt x="150" y="1502"/>
                </a:lnTo>
                <a:lnTo>
                  <a:pt x="150" y="1502"/>
                </a:lnTo>
                <a:lnTo>
                  <a:pt x="152" y="1500"/>
                </a:lnTo>
                <a:lnTo>
                  <a:pt x="154" y="1497"/>
                </a:lnTo>
                <a:lnTo>
                  <a:pt x="154" y="1491"/>
                </a:lnTo>
                <a:lnTo>
                  <a:pt x="154" y="1491"/>
                </a:lnTo>
                <a:lnTo>
                  <a:pt x="154" y="1487"/>
                </a:lnTo>
                <a:lnTo>
                  <a:pt x="155" y="1485"/>
                </a:lnTo>
                <a:lnTo>
                  <a:pt x="159" y="1477"/>
                </a:lnTo>
                <a:lnTo>
                  <a:pt x="159" y="1477"/>
                </a:lnTo>
                <a:lnTo>
                  <a:pt x="161" y="1472"/>
                </a:lnTo>
                <a:lnTo>
                  <a:pt x="164" y="1468"/>
                </a:lnTo>
                <a:lnTo>
                  <a:pt x="177" y="1456"/>
                </a:lnTo>
                <a:lnTo>
                  <a:pt x="177" y="1456"/>
                </a:lnTo>
                <a:lnTo>
                  <a:pt x="209" y="1428"/>
                </a:lnTo>
                <a:lnTo>
                  <a:pt x="230" y="1409"/>
                </a:lnTo>
                <a:lnTo>
                  <a:pt x="230" y="1409"/>
                </a:lnTo>
                <a:lnTo>
                  <a:pt x="234" y="1408"/>
                </a:lnTo>
                <a:lnTo>
                  <a:pt x="242" y="1404"/>
                </a:lnTo>
                <a:lnTo>
                  <a:pt x="242" y="1404"/>
                </a:lnTo>
                <a:lnTo>
                  <a:pt x="246" y="1401"/>
                </a:lnTo>
                <a:lnTo>
                  <a:pt x="250" y="1398"/>
                </a:lnTo>
                <a:lnTo>
                  <a:pt x="257" y="1389"/>
                </a:lnTo>
                <a:lnTo>
                  <a:pt x="257" y="1389"/>
                </a:lnTo>
                <a:lnTo>
                  <a:pt x="262" y="1382"/>
                </a:lnTo>
                <a:lnTo>
                  <a:pt x="266" y="1373"/>
                </a:lnTo>
                <a:lnTo>
                  <a:pt x="271" y="1363"/>
                </a:lnTo>
                <a:lnTo>
                  <a:pt x="271" y="1363"/>
                </a:lnTo>
                <a:lnTo>
                  <a:pt x="276" y="1354"/>
                </a:lnTo>
                <a:lnTo>
                  <a:pt x="285" y="1340"/>
                </a:lnTo>
                <a:lnTo>
                  <a:pt x="285" y="1340"/>
                </a:lnTo>
                <a:lnTo>
                  <a:pt x="303" y="1316"/>
                </a:lnTo>
                <a:lnTo>
                  <a:pt x="316" y="1300"/>
                </a:lnTo>
                <a:lnTo>
                  <a:pt x="322" y="1294"/>
                </a:lnTo>
                <a:lnTo>
                  <a:pt x="329" y="1289"/>
                </a:lnTo>
                <a:lnTo>
                  <a:pt x="329" y="1289"/>
                </a:lnTo>
                <a:lnTo>
                  <a:pt x="343" y="1279"/>
                </a:lnTo>
                <a:lnTo>
                  <a:pt x="356" y="1265"/>
                </a:lnTo>
                <a:lnTo>
                  <a:pt x="371" y="1249"/>
                </a:lnTo>
                <a:lnTo>
                  <a:pt x="371" y="1249"/>
                </a:lnTo>
                <a:lnTo>
                  <a:pt x="420" y="1233"/>
                </a:lnTo>
                <a:lnTo>
                  <a:pt x="458" y="1221"/>
                </a:lnTo>
                <a:lnTo>
                  <a:pt x="482" y="1215"/>
                </a:lnTo>
                <a:lnTo>
                  <a:pt x="482" y="1215"/>
                </a:lnTo>
                <a:lnTo>
                  <a:pt x="495" y="1213"/>
                </a:lnTo>
                <a:lnTo>
                  <a:pt x="504" y="1213"/>
                </a:lnTo>
                <a:lnTo>
                  <a:pt x="513" y="1216"/>
                </a:lnTo>
                <a:lnTo>
                  <a:pt x="513" y="1216"/>
                </a:lnTo>
                <a:lnTo>
                  <a:pt x="505" y="1239"/>
                </a:lnTo>
                <a:lnTo>
                  <a:pt x="494" y="1270"/>
                </a:lnTo>
                <a:lnTo>
                  <a:pt x="494" y="1270"/>
                </a:lnTo>
                <a:lnTo>
                  <a:pt x="489" y="1280"/>
                </a:lnTo>
                <a:lnTo>
                  <a:pt x="485" y="1293"/>
                </a:lnTo>
                <a:lnTo>
                  <a:pt x="481" y="1308"/>
                </a:lnTo>
                <a:lnTo>
                  <a:pt x="481" y="1316"/>
                </a:lnTo>
                <a:lnTo>
                  <a:pt x="481" y="1326"/>
                </a:lnTo>
                <a:lnTo>
                  <a:pt x="481" y="1326"/>
                </a:lnTo>
                <a:lnTo>
                  <a:pt x="486" y="1352"/>
                </a:lnTo>
                <a:lnTo>
                  <a:pt x="495" y="1385"/>
                </a:lnTo>
                <a:lnTo>
                  <a:pt x="507" y="1427"/>
                </a:lnTo>
                <a:lnTo>
                  <a:pt x="507" y="1427"/>
                </a:lnTo>
                <a:lnTo>
                  <a:pt x="510" y="1476"/>
                </a:lnTo>
                <a:lnTo>
                  <a:pt x="514" y="1532"/>
                </a:lnTo>
                <a:lnTo>
                  <a:pt x="514" y="1532"/>
                </a:lnTo>
                <a:lnTo>
                  <a:pt x="517" y="1545"/>
                </a:lnTo>
                <a:lnTo>
                  <a:pt x="522" y="1560"/>
                </a:lnTo>
                <a:lnTo>
                  <a:pt x="534" y="1588"/>
                </a:lnTo>
                <a:lnTo>
                  <a:pt x="534" y="1588"/>
                </a:lnTo>
                <a:lnTo>
                  <a:pt x="537" y="1600"/>
                </a:lnTo>
                <a:lnTo>
                  <a:pt x="540" y="1615"/>
                </a:lnTo>
                <a:lnTo>
                  <a:pt x="541" y="1629"/>
                </a:lnTo>
                <a:lnTo>
                  <a:pt x="541" y="1642"/>
                </a:lnTo>
                <a:lnTo>
                  <a:pt x="541" y="1642"/>
                </a:lnTo>
                <a:lnTo>
                  <a:pt x="539" y="1652"/>
                </a:lnTo>
                <a:lnTo>
                  <a:pt x="535" y="1664"/>
                </a:lnTo>
                <a:lnTo>
                  <a:pt x="532" y="1672"/>
                </a:lnTo>
                <a:lnTo>
                  <a:pt x="530" y="1679"/>
                </a:lnTo>
                <a:lnTo>
                  <a:pt x="530" y="1679"/>
                </a:lnTo>
                <a:lnTo>
                  <a:pt x="530" y="1685"/>
                </a:lnTo>
                <a:lnTo>
                  <a:pt x="531" y="1692"/>
                </a:lnTo>
                <a:lnTo>
                  <a:pt x="532" y="1697"/>
                </a:lnTo>
                <a:lnTo>
                  <a:pt x="534" y="1701"/>
                </a:lnTo>
                <a:lnTo>
                  <a:pt x="534" y="1701"/>
                </a:lnTo>
                <a:lnTo>
                  <a:pt x="531" y="1710"/>
                </a:lnTo>
                <a:lnTo>
                  <a:pt x="525" y="1722"/>
                </a:lnTo>
                <a:lnTo>
                  <a:pt x="518" y="1735"/>
                </a:lnTo>
                <a:lnTo>
                  <a:pt x="516" y="1744"/>
                </a:lnTo>
                <a:lnTo>
                  <a:pt x="516" y="1744"/>
                </a:lnTo>
                <a:lnTo>
                  <a:pt x="514" y="1754"/>
                </a:lnTo>
                <a:lnTo>
                  <a:pt x="516" y="1759"/>
                </a:lnTo>
                <a:lnTo>
                  <a:pt x="517" y="1762"/>
                </a:lnTo>
                <a:lnTo>
                  <a:pt x="517" y="1762"/>
                </a:lnTo>
                <a:lnTo>
                  <a:pt x="539" y="1766"/>
                </a:lnTo>
                <a:lnTo>
                  <a:pt x="568" y="1770"/>
                </a:lnTo>
                <a:lnTo>
                  <a:pt x="568" y="1770"/>
                </a:lnTo>
                <a:lnTo>
                  <a:pt x="574" y="1770"/>
                </a:lnTo>
                <a:lnTo>
                  <a:pt x="581" y="1768"/>
                </a:lnTo>
                <a:lnTo>
                  <a:pt x="597" y="1765"/>
                </a:lnTo>
                <a:lnTo>
                  <a:pt x="612" y="1761"/>
                </a:lnTo>
                <a:lnTo>
                  <a:pt x="620" y="1757"/>
                </a:lnTo>
                <a:lnTo>
                  <a:pt x="620" y="1757"/>
                </a:lnTo>
                <a:lnTo>
                  <a:pt x="624" y="1754"/>
                </a:lnTo>
                <a:lnTo>
                  <a:pt x="626" y="1750"/>
                </a:lnTo>
                <a:lnTo>
                  <a:pt x="624" y="1738"/>
                </a:lnTo>
                <a:lnTo>
                  <a:pt x="624" y="1738"/>
                </a:lnTo>
                <a:lnTo>
                  <a:pt x="624" y="1729"/>
                </a:lnTo>
                <a:lnTo>
                  <a:pt x="622" y="1720"/>
                </a:lnTo>
                <a:lnTo>
                  <a:pt x="618" y="1704"/>
                </a:lnTo>
                <a:lnTo>
                  <a:pt x="618" y="1704"/>
                </a:lnTo>
                <a:lnTo>
                  <a:pt x="615" y="1694"/>
                </a:lnTo>
                <a:lnTo>
                  <a:pt x="614" y="1684"/>
                </a:lnTo>
                <a:lnTo>
                  <a:pt x="614" y="1684"/>
                </a:lnTo>
                <a:lnTo>
                  <a:pt x="610" y="1655"/>
                </a:lnTo>
                <a:lnTo>
                  <a:pt x="610" y="1633"/>
                </a:lnTo>
                <a:lnTo>
                  <a:pt x="610" y="1623"/>
                </a:lnTo>
                <a:lnTo>
                  <a:pt x="612" y="1615"/>
                </a:lnTo>
                <a:lnTo>
                  <a:pt x="612" y="1615"/>
                </a:lnTo>
                <a:lnTo>
                  <a:pt x="617" y="1596"/>
                </a:lnTo>
                <a:lnTo>
                  <a:pt x="622" y="1569"/>
                </a:lnTo>
                <a:lnTo>
                  <a:pt x="627" y="1539"/>
                </a:lnTo>
                <a:lnTo>
                  <a:pt x="628" y="1511"/>
                </a:lnTo>
                <a:lnTo>
                  <a:pt x="628" y="1511"/>
                </a:lnTo>
                <a:lnTo>
                  <a:pt x="628" y="1493"/>
                </a:lnTo>
                <a:lnTo>
                  <a:pt x="624" y="1470"/>
                </a:lnTo>
                <a:lnTo>
                  <a:pt x="615" y="1415"/>
                </a:lnTo>
                <a:lnTo>
                  <a:pt x="600" y="1348"/>
                </a:lnTo>
                <a:lnTo>
                  <a:pt x="600" y="1348"/>
                </a:lnTo>
                <a:lnTo>
                  <a:pt x="603" y="1343"/>
                </a:lnTo>
                <a:lnTo>
                  <a:pt x="608" y="1337"/>
                </a:lnTo>
                <a:lnTo>
                  <a:pt x="615" y="1332"/>
                </a:lnTo>
                <a:lnTo>
                  <a:pt x="615" y="1332"/>
                </a:lnTo>
                <a:lnTo>
                  <a:pt x="619" y="1329"/>
                </a:lnTo>
                <a:lnTo>
                  <a:pt x="623" y="1323"/>
                </a:lnTo>
                <a:lnTo>
                  <a:pt x="635" y="1304"/>
                </a:lnTo>
                <a:lnTo>
                  <a:pt x="649" y="1280"/>
                </a:lnTo>
                <a:lnTo>
                  <a:pt x="664" y="1251"/>
                </a:lnTo>
                <a:lnTo>
                  <a:pt x="693" y="1190"/>
                </a:lnTo>
                <a:lnTo>
                  <a:pt x="705" y="1165"/>
                </a:lnTo>
                <a:lnTo>
                  <a:pt x="713" y="1146"/>
                </a:lnTo>
                <a:lnTo>
                  <a:pt x="713" y="1146"/>
                </a:lnTo>
                <a:lnTo>
                  <a:pt x="718" y="1130"/>
                </a:lnTo>
                <a:lnTo>
                  <a:pt x="720" y="1114"/>
                </a:lnTo>
                <a:lnTo>
                  <a:pt x="723" y="1098"/>
                </a:lnTo>
                <a:lnTo>
                  <a:pt x="724" y="1083"/>
                </a:lnTo>
                <a:lnTo>
                  <a:pt x="724" y="1056"/>
                </a:lnTo>
                <a:lnTo>
                  <a:pt x="723" y="1042"/>
                </a:lnTo>
                <a:lnTo>
                  <a:pt x="723" y="1042"/>
                </a:lnTo>
                <a:lnTo>
                  <a:pt x="720" y="1029"/>
                </a:lnTo>
                <a:lnTo>
                  <a:pt x="718" y="1017"/>
                </a:lnTo>
                <a:lnTo>
                  <a:pt x="718" y="1017"/>
                </a:lnTo>
                <a:lnTo>
                  <a:pt x="713" y="1003"/>
                </a:lnTo>
                <a:lnTo>
                  <a:pt x="713" y="1003"/>
                </a:lnTo>
                <a:lnTo>
                  <a:pt x="723" y="969"/>
                </a:lnTo>
                <a:lnTo>
                  <a:pt x="738" y="921"/>
                </a:lnTo>
                <a:lnTo>
                  <a:pt x="738" y="921"/>
                </a:lnTo>
                <a:lnTo>
                  <a:pt x="741" y="912"/>
                </a:lnTo>
                <a:lnTo>
                  <a:pt x="743" y="898"/>
                </a:lnTo>
                <a:lnTo>
                  <a:pt x="747" y="863"/>
                </a:lnTo>
                <a:lnTo>
                  <a:pt x="752" y="794"/>
                </a:lnTo>
                <a:lnTo>
                  <a:pt x="752" y="794"/>
                </a:lnTo>
                <a:lnTo>
                  <a:pt x="762" y="676"/>
                </a:lnTo>
                <a:lnTo>
                  <a:pt x="762" y="676"/>
                </a:lnTo>
                <a:lnTo>
                  <a:pt x="764" y="673"/>
                </a:lnTo>
                <a:lnTo>
                  <a:pt x="768" y="670"/>
                </a:lnTo>
                <a:lnTo>
                  <a:pt x="778" y="662"/>
                </a:lnTo>
                <a:lnTo>
                  <a:pt x="778" y="662"/>
                </a:lnTo>
                <a:lnTo>
                  <a:pt x="801" y="650"/>
                </a:lnTo>
                <a:lnTo>
                  <a:pt x="824" y="638"/>
                </a:lnTo>
                <a:lnTo>
                  <a:pt x="824" y="638"/>
                </a:lnTo>
                <a:lnTo>
                  <a:pt x="826" y="636"/>
                </a:lnTo>
                <a:lnTo>
                  <a:pt x="826" y="630"/>
                </a:lnTo>
                <a:lnTo>
                  <a:pt x="826" y="625"/>
                </a:lnTo>
                <a:lnTo>
                  <a:pt x="826" y="619"/>
                </a:lnTo>
                <a:lnTo>
                  <a:pt x="824" y="607"/>
                </a:lnTo>
                <a:lnTo>
                  <a:pt x="823" y="602"/>
                </a:lnTo>
                <a:lnTo>
                  <a:pt x="823" y="602"/>
                </a:lnTo>
                <a:lnTo>
                  <a:pt x="828" y="597"/>
                </a:lnTo>
                <a:lnTo>
                  <a:pt x="838" y="586"/>
                </a:lnTo>
                <a:lnTo>
                  <a:pt x="844" y="578"/>
                </a:lnTo>
                <a:lnTo>
                  <a:pt x="849" y="570"/>
                </a:lnTo>
                <a:lnTo>
                  <a:pt x="853" y="563"/>
                </a:lnTo>
                <a:lnTo>
                  <a:pt x="855" y="556"/>
                </a:lnTo>
                <a:lnTo>
                  <a:pt x="855" y="556"/>
                </a:lnTo>
                <a:lnTo>
                  <a:pt x="855" y="549"/>
                </a:lnTo>
                <a:lnTo>
                  <a:pt x="852" y="541"/>
                </a:lnTo>
                <a:lnTo>
                  <a:pt x="847" y="533"/>
                </a:lnTo>
                <a:lnTo>
                  <a:pt x="839" y="526"/>
                </a:lnTo>
                <a:lnTo>
                  <a:pt x="829" y="517"/>
                </a:lnTo>
                <a:lnTo>
                  <a:pt x="815" y="509"/>
                </a:lnTo>
                <a:lnTo>
                  <a:pt x="797" y="500"/>
                </a:lnTo>
                <a:lnTo>
                  <a:pt x="775" y="492"/>
                </a:lnTo>
                <a:lnTo>
                  <a:pt x="775" y="492"/>
                </a:lnTo>
                <a:lnTo>
                  <a:pt x="752" y="486"/>
                </a:lnTo>
                <a:lnTo>
                  <a:pt x="729" y="480"/>
                </a:lnTo>
                <a:lnTo>
                  <a:pt x="688" y="471"/>
                </a:lnTo>
                <a:lnTo>
                  <a:pt x="649" y="463"/>
                </a:lnTo>
                <a:lnTo>
                  <a:pt x="649" y="463"/>
                </a:lnTo>
                <a:lnTo>
                  <a:pt x="640" y="455"/>
                </a:lnTo>
                <a:lnTo>
                  <a:pt x="640" y="455"/>
                </a:lnTo>
                <a:lnTo>
                  <a:pt x="627" y="448"/>
                </a:lnTo>
                <a:lnTo>
                  <a:pt x="615" y="441"/>
                </a:lnTo>
                <a:lnTo>
                  <a:pt x="615" y="441"/>
                </a:lnTo>
                <a:lnTo>
                  <a:pt x="612" y="436"/>
                </a:lnTo>
                <a:lnTo>
                  <a:pt x="606" y="426"/>
                </a:lnTo>
                <a:lnTo>
                  <a:pt x="600" y="414"/>
                </a:lnTo>
                <a:lnTo>
                  <a:pt x="592" y="404"/>
                </a:lnTo>
                <a:lnTo>
                  <a:pt x="592" y="404"/>
                </a:lnTo>
                <a:lnTo>
                  <a:pt x="589" y="399"/>
                </a:lnTo>
                <a:lnTo>
                  <a:pt x="585" y="396"/>
                </a:lnTo>
                <a:lnTo>
                  <a:pt x="580" y="395"/>
                </a:lnTo>
                <a:lnTo>
                  <a:pt x="576" y="394"/>
                </a:lnTo>
                <a:lnTo>
                  <a:pt x="568" y="393"/>
                </a:lnTo>
                <a:lnTo>
                  <a:pt x="565" y="393"/>
                </a:lnTo>
                <a:lnTo>
                  <a:pt x="550" y="376"/>
                </a:lnTo>
                <a:lnTo>
                  <a:pt x="550" y="376"/>
                </a:lnTo>
                <a:lnTo>
                  <a:pt x="539" y="336"/>
                </a:lnTo>
                <a:lnTo>
                  <a:pt x="539" y="336"/>
                </a:lnTo>
                <a:lnTo>
                  <a:pt x="522" y="258"/>
                </a:lnTo>
                <a:lnTo>
                  <a:pt x="505" y="174"/>
                </a:lnTo>
                <a:lnTo>
                  <a:pt x="505" y="174"/>
                </a:lnTo>
                <a:lnTo>
                  <a:pt x="498" y="145"/>
                </a:lnTo>
                <a:lnTo>
                  <a:pt x="485" y="100"/>
                </a:lnTo>
                <a:lnTo>
                  <a:pt x="467" y="42"/>
                </a:lnTo>
                <a:lnTo>
                  <a:pt x="467" y="42"/>
                </a:lnTo>
                <a:lnTo>
                  <a:pt x="466" y="37"/>
                </a:lnTo>
                <a:lnTo>
                  <a:pt x="463" y="26"/>
                </a:lnTo>
                <a:lnTo>
                  <a:pt x="457" y="13"/>
                </a:lnTo>
                <a:lnTo>
                  <a:pt x="453" y="8"/>
                </a:lnTo>
                <a:lnTo>
                  <a:pt x="449" y="4"/>
                </a:lnTo>
                <a:lnTo>
                  <a:pt x="449" y="4"/>
                </a:lnTo>
                <a:lnTo>
                  <a:pt x="444" y="1"/>
                </a:lnTo>
                <a:lnTo>
                  <a:pt x="438" y="0"/>
                </a:lnTo>
                <a:lnTo>
                  <a:pt x="431" y="0"/>
                </a:lnTo>
                <a:lnTo>
                  <a:pt x="425" y="3"/>
                </a:lnTo>
                <a:lnTo>
                  <a:pt x="413" y="8"/>
                </a:lnTo>
                <a:lnTo>
                  <a:pt x="409" y="10"/>
                </a:lnTo>
                <a:lnTo>
                  <a:pt x="407" y="13"/>
                </a:lnTo>
                <a:lnTo>
                  <a:pt x="407" y="13"/>
                </a:lnTo>
                <a:lnTo>
                  <a:pt x="404" y="17"/>
                </a:lnTo>
                <a:lnTo>
                  <a:pt x="403" y="22"/>
                </a:lnTo>
                <a:lnTo>
                  <a:pt x="403" y="27"/>
                </a:lnTo>
                <a:lnTo>
                  <a:pt x="404" y="35"/>
                </a:lnTo>
                <a:lnTo>
                  <a:pt x="404" y="35"/>
                </a:lnTo>
                <a:lnTo>
                  <a:pt x="422" y="95"/>
                </a:lnTo>
                <a:lnTo>
                  <a:pt x="435" y="137"/>
                </a:lnTo>
                <a:lnTo>
                  <a:pt x="441" y="155"/>
                </a:lnTo>
                <a:lnTo>
                  <a:pt x="447" y="169"/>
                </a:lnTo>
                <a:lnTo>
                  <a:pt x="447" y="169"/>
                </a:lnTo>
                <a:lnTo>
                  <a:pt x="468" y="221"/>
                </a:lnTo>
                <a:lnTo>
                  <a:pt x="491" y="276"/>
                </a:lnTo>
                <a:lnTo>
                  <a:pt x="491" y="276"/>
                </a:lnTo>
                <a:lnTo>
                  <a:pt x="528" y="365"/>
                </a:lnTo>
                <a:lnTo>
                  <a:pt x="528" y="365"/>
                </a:lnTo>
                <a:lnTo>
                  <a:pt x="499" y="361"/>
                </a:lnTo>
                <a:lnTo>
                  <a:pt x="476" y="358"/>
                </a:lnTo>
                <a:lnTo>
                  <a:pt x="459" y="357"/>
                </a:lnTo>
                <a:lnTo>
                  <a:pt x="459" y="357"/>
                </a:lnTo>
                <a:lnTo>
                  <a:pt x="449" y="358"/>
                </a:lnTo>
                <a:lnTo>
                  <a:pt x="436" y="361"/>
                </a:lnTo>
                <a:lnTo>
                  <a:pt x="421" y="366"/>
                </a:lnTo>
                <a:lnTo>
                  <a:pt x="407" y="373"/>
                </a:lnTo>
                <a:lnTo>
                  <a:pt x="407" y="373"/>
                </a:lnTo>
                <a:lnTo>
                  <a:pt x="401" y="380"/>
                </a:lnTo>
                <a:lnTo>
                  <a:pt x="394" y="388"/>
                </a:lnTo>
                <a:lnTo>
                  <a:pt x="389" y="395"/>
                </a:lnTo>
                <a:lnTo>
                  <a:pt x="386" y="404"/>
                </a:lnTo>
                <a:lnTo>
                  <a:pt x="381" y="418"/>
                </a:lnTo>
                <a:lnTo>
                  <a:pt x="380" y="425"/>
                </a:lnTo>
                <a:lnTo>
                  <a:pt x="380" y="425"/>
                </a:lnTo>
                <a:lnTo>
                  <a:pt x="321" y="441"/>
                </a:lnTo>
                <a:lnTo>
                  <a:pt x="321" y="441"/>
                </a:lnTo>
                <a:lnTo>
                  <a:pt x="320" y="443"/>
                </a:lnTo>
                <a:lnTo>
                  <a:pt x="319" y="444"/>
                </a:lnTo>
                <a:lnTo>
                  <a:pt x="320" y="446"/>
                </a:lnTo>
                <a:lnTo>
                  <a:pt x="322" y="449"/>
                </a:lnTo>
                <a:lnTo>
                  <a:pt x="330" y="455"/>
                </a:lnTo>
                <a:lnTo>
                  <a:pt x="340" y="460"/>
                </a:lnTo>
                <a:lnTo>
                  <a:pt x="340" y="460"/>
                </a:lnTo>
                <a:lnTo>
                  <a:pt x="347" y="463"/>
                </a:lnTo>
                <a:lnTo>
                  <a:pt x="354" y="464"/>
                </a:lnTo>
                <a:lnTo>
                  <a:pt x="367" y="464"/>
                </a:lnTo>
                <a:lnTo>
                  <a:pt x="383" y="464"/>
                </a:lnTo>
                <a:lnTo>
                  <a:pt x="383" y="464"/>
                </a:lnTo>
                <a:lnTo>
                  <a:pt x="384" y="466"/>
                </a:lnTo>
                <a:lnTo>
                  <a:pt x="385" y="468"/>
                </a:lnTo>
                <a:lnTo>
                  <a:pt x="390" y="486"/>
                </a:lnTo>
                <a:lnTo>
                  <a:pt x="390" y="486"/>
                </a:lnTo>
                <a:lnTo>
                  <a:pt x="390" y="492"/>
                </a:lnTo>
                <a:lnTo>
                  <a:pt x="390" y="497"/>
                </a:lnTo>
                <a:lnTo>
                  <a:pt x="389" y="503"/>
                </a:lnTo>
                <a:lnTo>
                  <a:pt x="388" y="506"/>
                </a:lnTo>
                <a:lnTo>
                  <a:pt x="383" y="513"/>
                </a:lnTo>
                <a:lnTo>
                  <a:pt x="380" y="519"/>
                </a:lnTo>
                <a:lnTo>
                  <a:pt x="380" y="519"/>
                </a:lnTo>
                <a:lnTo>
                  <a:pt x="380" y="523"/>
                </a:lnTo>
                <a:lnTo>
                  <a:pt x="380" y="527"/>
                </a:lnTo>
                <a:lnTo>
                  <a:pt x="385" y="532"/>
                </a:lnTo>
                <a:lnTo>
                  <a:pt x="389" y="536"/>
                </a:lnTo>
                <a:lnTo>
                  <a:pt x="392" y="537"/>
                </a:lnTo>
                <a:lnTo>
                  <a:pt x="392" y="537"/>
                </a:lnTo>
                <a:lnTo>
                  <a:pt x="392" y="544"/>
                </a:lnTo>
                <a:lnTo>
                  <a:pt x="393" y="549"/>
                </a:lnTo>
                <a:lnTo>
                  <a:pt x="395" y="554"/>
                </a:lnTo>
                <a:lnTo>
                  <a:pt x="395" y="554"/>
                </a:lnTo>
                <a:lnTo>
                  <a:pt x="398" y="559"/>
                </a:lnTo>
                <a:lnTo>
                  <a:pt x="398" y="561"/>
                </a:lnTo>
                <a:lnTo>
                  <a:pt x="398" y="561"/>
                </a:lnTo>
                <a:lnTo>
                  <a:pt x="398" y="563"/>
                </a:lnTo>
                <a:lnTo>
                  <a:pt x="399" y="567"/>
                </a:lnTo>
                <a:lnTo>
                  <a:pt x="399" y="567"/>
                </a:lnTo>
                <a:lnTo>
                  <a:pt x="399" y="568"/>
                </a:lnTo>
                <a:lnTo>
                  <a:pt x="402" y="570"/>
                </a:lnTo>
                <a:lnTo>
                  <a:pt x="408" y="577"/>
                </a:lnTo>
                <a:lnTo>
                  <a:pt x="408" y="577"/>
                </a:lnTo>
                <a:lnTo>
                  <a:pt x="411" y="581"/>
                </a:lnTo>
                <a:lnTo>
                  <a:pt x="412" y="584"/>
                </a:lnTo>
                <a:lnTo>
                  <a:pt x="413" y="590"/>
                </a:lnTo>
                <a:lnTo>
                  <a:pt x="413" y="590"/>
                </a:lnTo>
                <a:close/>
                <a:moveTo>
                  <a:pt x="623" y="505"/>
                </a:moveTo>
                <a:lnTo>
                  <a:pt x="623" y="505"/>
                </a:lnTo>
                <a:lnTo>
                  <a:pt x="633" y="509"/>
                </a:lnTo>
                <a:lnTo>
                  <a:pt x="645" y="514"/>
                </a:lnTo>
                <a:lnTo>
                  <a:pt x="659" y="519"/>
                </a:lnTo>
                <a:lnTo>
                  <a:pt x="659" y="519"/>
                </a:lnTo>
                <a:lnTo>
                  <a:pt x="682" y="531"/>
                </a:lnTo>
                <a:lnTo>
                  <a:pt x="692" y="535"/>
                </a:lnTo>
                <a:lnTo>
                  <a:pt x="692" y="535"/>
                </a:lnTo>
                <a:lnTo>
                  <a:pt x="692" y="535"/>
                </a:lnTo>
                <a:lnTo>
                  <a:pt x="690" y="536"/>
                </a:lnTo>
                <a:lnTo>
                  <a:pt x="681" y="541"/>
                </a:lnTo>
                <a:lnTo>
                  <a:pt x="681" y="541"/>
                </a:lnTo>
                <a:lnTo>
                  <a:pt x="673" y="545"/>
                </a:lnTo>
                <a:lnTo>
                  <a:pt x="670" y="547"/>
                </a:lnTo>
                <a:lnTo>
                  <a:pt x="665" y="549"/>
                </a:lnTo>
                <a:lnTo>
                  <a:pt x="665" y="549"/>
                </a:lnTo>
                <a:lnTo>
                  <a:pt x="658" y="549"/>
                </a:lnTo>
                <a:lnTo>
                  <a:pt x="649" y="549"/>
                </a:lnTo>
                <a:lnTo>
                  <a:pt x="640" y="549"/>
                </a:lnTo>
                <a:lnTo>
                  <a:pt x="631" y="550"/>
                </a:lnTo>
                <a:lnTo>
                  <a:pt x="631" y="550"/>
                </a:lnTo>
                <a:lnTo>
                  <a:pt x="605" y="551"/>
                </a:lnTo>
                <a:lnTo>
                  <a:pt x="587" y="551"/>
                </a:lnTo>
                <a:lnTo>
                  <a:pt x="587" y="551"/>
                </a:lnTo>
                <a:lnTo>
                  <a:pt x="592" y="547"/>
                </a:lnTo>
                <a:lnTo>
                  <a:pt x="600" y="544"/>
                </a:lnTo>
                <a:lnTo>
                  <a:pt x="600" y="544"/>
                </a:lnTo>
                <a:lnTo>
                  <a:pt x="603" y="542"/>
                </a:lnTo>
                <a:lnTo>
                  <a:pt x="605" y="538"/>
                </a:lnTo>
                <a:lnTo>
                  <a:pt x="609" y="529"/>
                </a:lnTo>
                <a:lnTo>
                  <a:pt x="609" y="529"/>
                </a:lnTo>
                <a:lnTo>
                  <a:pt x="610" y="524"/>
                </a:lnTo>
                <a:lnTo>
                  <a:pt x="610" y="520"/>
                </a:lnTo>
                <a:lnTo>
                  <a:pt x="608" y="517"/>
                </a:lnTo>
                <a:lnTo>
                  <a:pt x="608" y="517"/>
                </a:lnTo>
                <a:lnTo>
                  <a:pt x="614" y="510"/>
                </a:lnTo>
                <a:lnTo>
                  <a:pt x="614" y="510"/>
                </a:lnTo>
                <a:lnTo>
                  <a:pt x="615" y="509"/>
                </a:lnTo>
                <a:lnTo>
                  <a:pt x="614" y="506"/>
                </a:lnTo>
                <a:lnTo>
                  <a:pt x="612" y="503"/>
                </a:lnTo>
                <a:lnTo>
                  <a:pt x="623" y="5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ECFB18DD-34B0-495C-891F-ADB2BCACAC18}"/>
              </a:ext>
            </a:extLst>
          </p:cNvPr>
          <p:cNvSpPr>
            <a:spLocks/>
          </p:cNvSpPr>
          <p:nvPr/>
        </p:nvSpPr>
        <p:spPr bwMode="auto">
          <a:xfrm>
            <a:off x="8013340" y="2804656"/>
            <a:ext cx="1136574" cy="1606109"/>
          </a:xfrm>
          <a:custGeom>
            <a:avLst/>
            <a:gdLst>
              <a:gd name="T0" fmla="*/ 620 w 1220"/>
              <a:gd name="T1" fmla="*/ 505 h 1724"/>
              <a:gd name="T2" fmla="*/ 624 w 1220"/>
              <a:gd name="T3" fmla="*/ 583 h 1724"/>
              <a:gd name="T4" fmla="*/ 686 w 1220"/>
              <a:gd name="T5" fmla="*/ 711 h 1724"/>
              <a:gd name="T6" fmla="*/ 691 w 1220"/>
              <a:gd name="T7" fmla="*/ 785 h 1724"/>
              <a:gd name="T8" fmla="*/ 698 w 1220"/>
              <a:gd name="T9" fmla="*/ 890 h 1724"/>
              <a:gd name="T10" fmla="*/ 642 w 1220"/>
              <a:gd name="T11" fmla="*/ 965 h 1724"/>
              <a:gd name="T12" fmla="*/ 546 w 1220"/>
              <a:gd name="T13" fmla="*/ 1059 h 1724"/>
              <a:gd name="T14" fmla="*/ 450 w 1220"/>
              <a:gd name="T15" fmla="*/ 1178 h 1724"/>
              <a:gd name="T16" fmla="*/ 370 w 1220"/>
              <a:gd name="T17" fmla="*/ 1234 h 1724"/>
              <a:gd name="T18" fmla="*/ 287 w 1220"/>
              <a:gd name="T19" fmla="*/ 1294 h 1724"/>
              <a:gd name="T20" fmla="*/ 145 w 1220"/>
              <a:gd name="T21" fmla="*/ 1511 h 1724"/>
              <a:gd name="T22" fmla="*/ 19 w 1220"/>
              <a:gd name="T23" fmla="*/ 1587 h 1724"/>
              <a:gd name="T24" fmla="*/ 5 w 1220"/>
              <a:gd name="T25" fmla="*/ 1633 h 1724"/>
              <a:gd name="T26" fmla="*/ 78 w 1220"/>
              <a:gd name="T27" fmla="*/ 1637 h 1724"/>
              <a:gd name="T28" fmla="*/ 224 w 1220"/>
              <a:gd name="T29" fmla="*/ 1593 h 1724"/>
              <a:gd name="T30" fmla="*/ 283 w 1220"/>
              <a:gd name="T31" fmla="*/ 1491 h 1724"/>
              <a:gd name="T32" fmla="*/ 330 w 1220"/>
              <a:gd name="T33" fmla="*/ 1446 h 1724"/>
              <a:gd name="T34" fmla="*/ 422 w 1220"/>
              <a:gd name="T35" fmla="*/ 1362 h 1724"/>
              <a:gd name="T36" fmla="*/ 510 w 1220"/>
              <a:gd name="T37" fmla="*/ 1290 h 1724"/>
              <a:gd name="T38" fmla="*/ 765 w 1220"/>
              <a:gd name="T39" fmla="*/ 1152 h 1724"/>
              <a:gd name="T40" fmla="*/ 835 w 1220"/>
              <a:gd name="T41" fmla="*/ 1138 h 1724"/>
              <a:gd name="T42" fmla="*/ 886 w 1220"/>
              <a:gd name="T43" fmla="*/ 1299 h 1724"/>
              <a:gd name="T44" fmla="*/ 1002 w 1220"/>
              <a:gd name="T45" fmla="*/ 1467 h 1724"/>
              <a:gd name="T46" fmla="*/ 1083 w 1220"/>
              <a:gd name="T47" fmla="*/ 1633 h 1724"/>
              <a:gd name="T48" fmla="*/ 1041 w 1220"/>
              <a:gd name="T49" fmla="*/ 1685 h 1724"/>
              <a:gd name="T50" fmla="*/ 1031 w 1220"/>
              <a:gd name="T51" fmla="*/ 1717 h 1724"/>
              <a:gd name="T52" fmla="*/ 1211 w 1220"/>
              <a:gd name="T53" fmla="*/ 1710 h 1724"/>
              <a:gd name="T54" fmla="*/ 1219 w 1220"/>
              <a:gd name="T55" fmla="*/ 1670 h 1724"/>
              <a:gd name="T56" fmla="*/ 1179 w 1220"/>
              <a:gd name="T57" fmla="*/ 1623 h 1724"/>
              <a:gd name="T58" fmla="*/ 1131 w 1220"/>
              <a:gd name="T59" fmla="*/ 1481 h 1724"/>
              <a:gd name="T60" fmla="*/ 1096 w 1220"/>
              <a:gd name="T61" fmla="*/ 1390 h 1724"/>
              <a:gd name="T62" fmla="*/ 999 w 1220"/>
              <a:gd name="T63" fmla="*/ 1254 h 1724"/>
              <a:gd name="T64" fmla="*/ 1004 w 1220"/>
              <a:gd name="T65" fmla="*/ 1114 h 1724"/>
              <a:gd name="T66" fmla="*/ 1028 w 1220"/>
              <a:gd name="T67" fmla="*/ 974 h 1724"/>
              <a:gd name="T68" fmla="*/ 994 w 1220"/>
              <a:gd name="T69" fmla="*/ 913 h 1724"/>
              <a:gd name="T70" fmla="*/ 1008 w 1220"/>
              <a:gd name="T71" fmla="*/ 884 h 1724"/>
              <a:gd name="T72" fmla="*/ 1025 w 1220"/>
              <a:gd name="T73" fmla="*/ 639 h 1724"/>
              <a:gd name="T74" fmla="*/ 1121 w 1220"/>
              <a:gd name="T75" fmla="*/ 558 h 1724"/>
              <a:gd name="T76" fmla="*/ 1149 w 1220"/>
              <a:gd name="T77" fmla="*/ 524 h 1724"/>
              <a:gd name="T78" fmla="*/ 1182 w 1220"/>
              <a:gd name="T79" fmla="*/ 486 h 1724"/>
              <a:gd name="T80" fmla="*/ 1219 w 1220"/>
              <a:gd name="T81" fmla="*/ 443 h 1724"/>
              <a:gd name="T82" fmla="*/ 1158 w 1220"/>
              <a:gd name="T83" fmla="*/ 375 h 1724"/>
              <a:gd name="T84" fmla="*/ 1036 w 1220"/>
              <a:gd name="T85" fmla="*/ 326 h 1724"/>
              <a:gd name="T86" fmla="*/ 980 w 1220"/>
              <a:gd name="T87" fmla="*/ 274 h 1724"/>
              <a:gd name="T88" fmla="*/ 943 w 1220"/>
              <a:gd name="T89" fmla="*/ 246 h 1724"/>
              <a:gd name="T90" fmla="*/ 893 w 1220"/>
              <a:gd name="T91" fmla="*/ 240 h 1724"/>
              <a:gd name="T92" fmla="*/ 796 w 1220"/>
              <a:gd name="T93" fmla="*/ 101 h 1724"/>
              <a:gd name="T94" fmla="*/ 706 w 1220"/>
              <a:gd name="T95" fmla="*/ 1 h 1724"/>
              <a:gd name="T96" fmla="*/ 664 w 1220"/>
              <a:gd name="T97" fmla="*/ 24 h 1724"/>
              <a:gd name="T98" fmla="*/ 725 w 1220"/>
              <a:gd name="T99" fmla="*/ 116 h 1724"/>
              <a:gd name="T100" fmla="*/ 862 w 1220"/>
              <a:gd name="T101" fmla="*/ 247 h 1724"/>
              <a:gd name="T102" fmla="*/ 858 w 1220"/>
              <a:gd name="T103" fmla="*/ 265 h 1724"/>
              <a:gd name="T104" fmla="*/ 907 w 1220"/>
              <a:gd name="T105" fmla="*/ 361 h 1724"/>
              <a:gd name="T106" fmla="*/ 842 w 1220"/>
              <a:gd name="T107" fmla="*/ 339 h 1724"/>
              <a:gd name="T108" fmla="*/ 824 w 1220"/>
              <a:gd name="T109" fmla="*/ 232 h 1724"/>
              <a:gd name="T110" fmla="*/ 747 w 1220"/>
              <a:gd name="T111" fmla="*/ 194 h 1724"/>
              <a:gd name="T112" fmla="*/ 645 w 1220"/>
              <a:gd name="T113" fmla="*/ 212 h 1724"/>
              <a:gd name="T114" fmla="*/ 606 w 1220"/>
              <a:gd name="T115" fmla="*/ 288 h 1724"/>
              <a:gd name="T116" fmla="*/ 542 w 1220"/>
              <a:gd name="T117" fmla="*/ 324 h 1724"/>
              <a:gd name="T118" fmla="*/ 637 w 1220"/>
              <a:gd name="T119" fmla="*/ 343 h 1724"/>
              <a:gd name="T120" fmla="*/ 635 w 1220"/>
              <a:gd name="T121" fmla="*/ 390 h 1724"/>
              <a:gd name="T122" fmla="*/ 645 w 1220"/>
              <a:gd name="T123" fmla="*/ 418 h 1724"/>
              <a:gd name="T124" fmla="*/ 670 w 1220"/>
              <a:gd name="T125" fmla="*/ 46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20" h="1724">
                <a:moveTo>
                  <a:pt x="660" y="472"/>
                </a:moveTo>
                <a:lnTo>
                  <a:pt x="660" y="472"/>
                </a:lnTo>
                <a:lnTo>
                  <a:pt x="655" y="473"/>
                </a:lnTo>
                <a:lnTo>
                  <a:pt x="645" y="480"/>
                </a:lnTo>
                <a:lnTo>
                  <a:pt x="638" y="485"/>
                </a:lnTo>
                <a:lnTo>
                  <a:pt x="632" y="490"/>
                </a:lnTo>
                <a:lnTo>
                  <a:pt x="626" y="497"/>
                </a:lnTo>
                <a:lnTo>
                  <a:pt x="620" y="505"/>
                </a:lnTo>
                <a:lnTo>
                  <a:pt x="620" y="505"/>
                </a:lnTo>
                <a:lnTo>
                  <a:pt x="618" y="515"/>
                </a:lnTo>
                <a:lnTo>
                  <a:pt x="617" y="526"/>
                </a:lnTo>
                <a:lnTo>
                  <a:pt x="615" y="537"/>
                </a:lnTo>
                <a:lnTo>
                  <a:pt x="617" y="549"/>
                </a:lnTo>
                <a:lnTo>
                  <a:pt x="618" y="561"/>
                </a:lnTo>
                <a:lnTo>
                  <a:pt x="620" y="573"/>
                </a:lnTo>
                <a:lnTo>
                  <a:pt x="624" y="583"/>
                </a:lnTo>
                <a:lnTo>
                  <a:pt x="628" y="593"/>
                </a:lnTo>
                <a:lnTo>
                  <a:pt x="628" y="593"/>
                </a:lnTo>
                <a:lnTo>
                  <a:pt x="640" y="620"/>
                </a:lnTo>
                <a:lnTo>
                  <a:pt x="656" y="656"/>
                </a:lnTo>
                <a:lnTo>
                  <a:pt x="673" y="688"/>
                </a:lnTo>
                <a:lnTo>
                  <a:pt x="683" y="706"/>
                </a:lnTo>
                <a:lnTo>
                  <a:pt x="683" y="706"/>
                </a:lnTo>
                <a:lnTo>
                  <a:pt x="686" y="711"/>
                </a:lnTo>
                <a:lnTo>
                  <a:pt x="688" y="716"/>
                </a:lnTo>
                <a:lnTo>
                  <a:pt x="692" y="730"/>
                </a:lnTo>
                <a:lnTo>
                  <a:pt x="695" y="743"/>
                </a:lnTo>
                <a:lnTo>
                  <a:pt x="695" y="753"/>
                </a:lnTo>
                <a:lnTo>
                  <a:pt x="695" y="753"/>
                </a:lnTo>
                <a:lnTo>
                  <a:pt x="691" y="769"/>
                </a:lnTo>
                <a:lnTo>
                  <a:pt x="691" y="776"/>
                </a:lnTo>
                <a:lnTo>
                  <a:pt x="691" y="785"/>
                </a:lnTo>
                <a:lnTo>
                  <a:pt x="691" y="785"/>
                </a:lnTo>
                <a:lnTo>
                  <a:pt x="696" y="800"/>
                </a:lnTo>
                <a:lnTo>
                  <a:pt x="700" y="813"/>
                </a:lnTo>
                <a:lnTo>
                  <a:pt x="700" y="813"/>
                </a:lnTo>
                <a:lnTo>
                  <a:pt x="704" y="820"/>
                </a:lnTo>
                <a:lnTo>
                  <a:pt x="709" y="826"/>
                </a:lnTo>
                <a:lnTo>
                  <a:pt x="716" y="834"/>
                </a:lnTo>
                <a:lnTo>
                  <a:pt x="698" y="890"/>
                </a:lnTo>
                <a:lnTo>
                  <a:pt x="698" y="890"/>
                </a:lnTo>
                <a:lnTo>
                  <a:pt x="679" y="907"/>
                </a:lnTo>
                <a:lnTo>
                  <a:pt x="666" y="919"/>
                </a:lnTo>
                <a:lnTo>
                  <a:pt x="661" y="926"/>
                </a:lnTo>
                <a:lnTo>
                  <a:pt x="658" y="931"/>
                </a:lnTo>
                <a:lnTo>
                  <a:pt x="658" y="931"/>
                </a:lnTo>
                <a:lnTo>
                  <a:pt x="651" y="946"/>
                </a:lnTo>
                <a:lnTo>
                  <a:pt x="642" y="965"/>
                </a:lnTo>
                <a:lnTo>
                  <a:pt x="642" y="965"/>
                </a:lnTo>
                <a:lnTo>
                  <a:pt x="637" y="976"/>
                </a:lnTo>
                <a:lnTo>
                  <a:pt x="632" y="983"/>
                </a:lnTo>
                <a:lnTo>
                  <a:pt x="626" y="991"/>
                </a:lnTo>
                <a:lnTo>
                  <a:pt x="626" y="991"/>
                </a:lnTo>
                <a:lnTo>
                  <a:pt x="609" y="1005"/>
                </a:lnTo>
                <a:lnTo>
                  <a:pt x="568" y="1038"/>
                </a:lnTo>
                <a:lnTo>
                  <a:pt x="546" y="1059"/>
                </a:lnTo>
                <a:lnTo>
                  <a:pt x="525" y="1078"/>
                </a:lnTo>
                <a:lnTo>
                  <a:pt x="508" y="1096"/>
                </a:lnTo>
                <a:lnTo>
                  <a:pt x="501" y="1104"/>
                </a:lnTo>
                <a:lnTo>
                  <a:pt x="496" y="1110"/>
                </a:lnTo>
                <a:lnTo>
                  <a:pt x="496" y="1110"/>
                </a:lnTo>
                <a:lnTo>
                  <a:pt x="481" y="1134"/>
                </a:lnTo>
                <a:lnTo>
                  <a:pt x="464" y="1158"/>
                </a:lnTo>
                <a:lnTo>
                  <a:pt x="450" y="1178"/>
                </a:lnTo>
                <a:lnTo>
                  <a:pt x="444" y="1184"/>
                </a:lnTo>
                <a:lnTo>
                  <a:pt x="440" y="1188"/>
                </a:lnTo>
                <a:lnTo>
                  <a:pt x="440" y="1188"/>
                </a:lnTo>
                <a:lnTo>
                  <a:pt x="409" y="1207"/>
                </a:lnTo>
                <a:lnTo>
                  <a:pt x="392" y="1217"/>
                </a:lnTo>
                <a:lnTo>
                  <a:pt x="381" y="1225"/>
                </a:lnTo>
                <a:lnTo>
                  <a:pt x="381" y="1225"/>
                </a:lnTo>
                <a:lnTo>
                  <a:pt x="370" y="1234"/>
                </a:lnTo>
                <a:lnTo>
                  <a:pt x="363" y="1238"/>
                </a:lnTo>
                <a:lnTo>
                  <a:pt x="363" y="1238"/>
                </a:lnTo>
                <a:lnTo>
                  <a:pt x="353" y="1243"/>
                </a:lnTo>
                <a:lnTo>
                  <a:pt x="343" y="1248"/>
                </a:lnTo>
                <a:lnTo>
                  <a:pt x="330" y="1256"/>
                </a:lnTo>
                <a:lnTo>
                  <a:pt x="316" y="1266"/>
                </a:lnTo>
                <a:lnTo>
                  <a:pt x="301" y="1279"/>
                </a:lnTo>
                <a:lnTo>
                  <a:pt x="287" y="1294"/>
                </a:lnTo>
                <a:lnTo>
                  <a:pt x="273" y="1312"/>
                </a:lnTo>
                <a:lnTo>
                  <a:pt x="273" y="1312"/>
                </a:lnTo>
                <a:lnTo>
                  <a:pt x="243" y="1358"/>
                </a:lnTo>
                <a:lnTo>
                  <a:pt x="211" y="1412"/>
                </a:lnTo>
                <a:lnTo>
                  <a:pt x="183" y="1458"/>
                </a:lnTo>
                <a:lnTo>
                  <a:pt x="166" y="1482"/>
                </a:lnTo>
                <a:lnTo>
                  <a:pt x="166" y="1482"/>
                </a:lnTo>
                <a:lnTo>
                  <a:pt x="145" y="1511"/>
                </a:lnTo>
                <a:lnTo>
                  <a:pt x="145" y="1511"/>
                </a:lnTo>
                <a:lnTo>
                  <a:pt x="106" y="1531"/>
                </a:lnTo>
                <a:lnTo>
                  <a:pt x="74" y="1547"/>
                </a:lnTo>
                <a:lnTo>
                  <a:pt x="47" y="1563"/>
                </a:lnTo>
                <a:lnTo>
                  <a:pt x="47" y="1563"/>
                </a:lnTo>
                <a:lnTo>
                  <a:pt x="37" y="1570"/>
                </a:lnTo>
                <a:lnTo>
                  <a:pt x="28" y="1578"/>
                </a:lnTo>
                <a:lnTo>
                  <a:pt x="19" y="1587"/>
                </a:lnTo>
                <a:lnTo>
                  <a:pt x="12" y="1596"/>
                </a:lnTo>
                <a:lnTo>
                  <a:pt x="7" y="1605"/>
                </a:lnTo>
                <a:lnTo>
                  <a:pt x="1" y="1614"/>
                </a:lnTo>
                <a:lnTo>
                  <a:pt x="0" y="1621"/>
                </a:lnTo>
                <a:lnTo>
                  <a:pt x="1" y="1628"/>
                </a:lnTo>
                <a:lnTo>
                  <a:pt x="1" y="1628"/>
                </a:lnTo>
                <a:lnTo>
                  <a:pt x="3" y="1630"/>
                </a:lnTo>
                <a:lnTo>
                  <a:pt x="5" y="1633"/>
                </a:lnTo>
                <a:lnTo>
                  <a:pt x="13" y="1637"/>
                </a:lnTo>
                <a:lnTo>
                  <a:pt x="23" y="1639"/>
                </a:lnTo>
                <a:lnTo>
                  <a:pt x="35" y="1640"/>
                </a:lnTo>
                <a:lnTo>
                  <a:pt x="47" y="1640"/>
                </a:lnTo>
                <a:lnTo>
                  <a:pt x="59" y="1639"/>
                </a:lnTo>
                <a:lnTo>
                  <a:pt x="69" y="1638"/>
                </a:lnTo>
                <a:lnTo>
                  <a:pt x="78" y="1637"/>
                </a:lnTo>
                <a:lnTo>
                  <a:pt x="78" y="1637"/>
                </a:lnTo>
                <a:lnTo>
                  <a:pt x="114" y="1625"/>
                </a:lnTo>
                <a:lnTo>
                  <a:pt x="145" y="1615"/>
                </a:lnTo>
                <a:lnTo>
                  <a:pt x="145" y="1615"/>
                </a:lnTo>
                <a:lnTo>
                  <a:pt x="186" y="1607"/>
                </a:lnTo>
                <a:lnTo>
                  <a:pt x="209" y="1601"/>
                </a:lnTo>
                <a:lnTo>
                  <a:pt x="218" y="1597"/>
                </a:lnTo>
                <a:lnTo>
                  <a:pt x="224" y="1593"/>
                </a:lnTo>
                <a:lnTo>
                  <a:pt x="224" y="1593"/>
                </a:lnTo>
                <a:lnTo>
                  <a:pt x="228" y="1588"/>
                </a:lnTo>
                <a:lnTo>
                  <a:pt x="232" y="1580"/>
                </a:lnTo>
                <a:lnTo>
                  <a:pt x="241" y="1564"/>
                </a:lnTo>
                <a:lnTo>
                  <a:pt x="251" y="1539"/>
                </a:lnTo>
                <a:lnTo>
                  <a:pt x="251" y="1539"/>
                </a:lnTo>
                <a:lnTo>
                  <a:pt x="257" y="1529"/>
                </a:lnTo>
                <a:lnTo>
                  <a:pt x="269" y="1510"/>
                </a:lnTo>
                <a:lnTo>
                  <a:pt x="283" y="1491"/>
                </a:lnTo>
                <a:lnTo>
                  <a:pt x="293" y="1479"/>
                </a:lnTo>
                <a:lnTo>
                  <a:pt x="293" y="1479"/>
                </a:lnTo>
                <a:lnTo>
                  <a:pt x="307" y="1463"/>
                </a:lnTo>
                <a:lnTo>
                  <a:pt x="316" y="1454"/>
                </a:lnTo>
                <a:lnTo>
                  <a:pt x="320" y="1451"/>
                </a:lnTo>
                <a:lnTo>
                  <a:pt x="325" y="1449"/>
                </a:lnTo>
                <a:lnTo>
                  <a:pt x="325" y="1449"/>
                </a:lnTo>
                <a:lnTo>
                  <a:pt x="330" y="1446"/>
                </a:lnTo>
                <a:lnTo>
                  <a:pt x="338" y="1440"/>
                </a:lnTo>
                <a:lnTo>
                  <a:pt x="358" y="1423"/>
                </a:lnTo>
                <a:lnTo>
                  <a:pt x="380" y="1404"/>
                </a:lnTo>
                <a:lnTo>
                  <a:pt x="397" y="1390"/>
                </a:lnTo>
                <a:lnTo>
                  <a:pt x="397" y="1390"/>
                </a:lnTo>
                <a:lnTo>
                  <a:pt x="403" y="1385"/>
                </a:lnTo>
                <a:lnTo>
                  <a:pt x="409" y="1378"/>
                </a:lnTo>
                <a:lnTo>
                  <a:pt x="422" y="1362"/>
                </a:lnTo>
                <a:lnTo>
                  <a:pt x="436" y="1340"/>
                </a:lnTo>
                <a:lnTo>
                  <a:pt x="448" y="1325"/>
                </a:lnTo>
                <a:lnTo>
                  <a:pt x="448" y="1325"/>
                </a:lnTo>
                <a:lnTo>
                  <a:pt x="463" y="1314"/>
                </a:lnTo>
                <a:lnTo>
                  <a:pt x="480" y="1306"/>
                </a:lnTo>
                <a:lnTo>
                  <a:pt x="496" y="1297"/>
                </a:lnTo>
                <a:lnTo>
                  <a:pt x="496" y="1297"/>
                </a:lnTo>
                <a:lnTo>
                  <a:pt x="510" y="1290"/>
                </a:lnTo>
                <a:lnTo>
                  <a:pt x="531" y="1279"/>
                </a:lnTo>
                <a:lnTo>
                  <a:pt x="585" y="1247"/>
                </a:lnTo>
                <a:lnTo>
                  <a:pt x="640" y="1213"/>
                </a:lnTo>
                <a:lnTo>
                  <a:pt x="664" y="1201"/>
                </a:lnTo>
                <a:lnTo>
                  <a:pt x="682" y="1192"/>
                </a:lnTo>
                <a:lnTo>
                  <a:pt x="682" y="1192"/>
                </a:lnTo>
                <a:lnTo>
                  <a:pt x="719" y="1174"/>
                </a:lnTo>
                <a:lnTo>
                  <a:pt x="765" y="1152"/>
                </a:lnTo>
                <a:lnTo>
                  <a:pt x="787" y="1142"/>
                </a:lnTo>
                <a:lnTo>
                  <a:pt x="807" y="1135"/>
                </a:lnTo>
                <a:lnTo>
                  <a:pt x="815" y="1133"/>
                </a:lnTo>
                <a:lnTo>
                  <a:pt x="823" y="1133"/>
                </a:lnTo>
                <a:lnTo>
                  <a:pt x="828" y="1133"/>
                </a:lnTo>
                <a:lnTo>
                  <a:pt x="831" y="1134"/>
                </a:lnTo>
                <a:lnTo>
                  <a:pt x="831" y="1134"/>
                </a:lnTo>
                <a:lnTo>
                  <a:pt x="835" y="1138"/>
                </a:lnTo>
                <a:lnTo>
                  <a:pt x="839" y="1144"/>
                </a:lnTo>
                <a:lnTo>
                  <a:pt x="846" y="1161"/>
                </a:lnTo>
                <a:lnTo>
                  <a:pt x="853" y="1184"/>
                </a:lnTo>
                <a:lnTo>
                  <a:pt x="861" y="1208"/>
                </a:lnTo>
                <a:lnTo>
                  <a:pt x="872" y="1257"/>
                </a:lnTo>
                <a:lnTo>
                  <a:pt x="880" y="1285"/>
                </a:lnTo>
                <a:lnTo>
                  <a:pt x="880" y="1285"/>
                </a:lnTo>
                <a:lnTo>
                  <a:pt x="886" y="1299"/>
                </a:lnTo>
                <a:lnTo>
                  <a:pt x="894" y="1314"/>
                </a:lnTo>
                <a:lnTo>
                  <a:pt x="902" y="1329"/>
                </a:lnTo>
                <a:lnTo>
                  <a:pt x="909" y="1339"/>
                </a:lnTo>
                <a:lnTo>
                  <a:pt x="909" y="1339"/>
                </a:lnTo>
                <a:lnTo>
                  <a:pt x="927" y="1355"/>
                </a:lnTo>
                <a:lnTo>
                  <a:pt x="939" y="1366"/>
                </a:lnTo>
                <a:lnTo>
                  <a:pt x="939" y="1366"/>
                </a:lnTo>
                <a:lnTo>
                  <a:pt x="1002" y="1467"/>
                </a:lnTo>
                <a:lnTo>
                  <a:pt x="1046" y="1542"/>
                </a:lnTo>
                <a:lnTo>
                  <a:pt x="1063" y="1571"/>
                </a:lnTo>
                <a:lnTo>
                  <a:pt x="1072" y="1589"/>
                </a:lnTo>
                <a:lnTo>
                  <a:pt x="1072" y="1589"/>
                </a:lnTo>
                <a:lnTo>
                  <a:pt x="1077" y="1607"/>
                </a:lnTo>
                <a:lnTo>
                  <a:pt x="1080" y="1619"/>
                </a:lnTo>
                <a:lnTo>
                  <a:pt x="1081" y="1625"/>
                </a:lnTo>
                <a:lnTo>
                  <a:pt x="1083" y="1633"/>
                </a:lnTo>
                <a:lnTo>
                  <a:pt x="1083" y="1633"/>
                </a:lnTo>
                <a:lnTo>
                  <a:pt x="1086" y="1646"/>
                </a:lnTo>
                <a:lnTo>
                  <a:pt x="1087" y="1649"/>
                </a:lnTo>
                <a:lnTo>
                  <a:pt x="1087" y="1649"/>
                </a:lnTo>
                <a:lnTo>
                  <a:pt x="1072" y="1661"/>
                </a:lnTo>
                <a:lnTo>
                  <a:pt x="1050" y="1676"/>
                </a:lnTo>
                <a:lnTo>
                  <a:pt x="1050" y="1676"/>
                </a:lnTo>
                <a:lnTo>
                  <a:pt x="1041" y="1685"/>
                </a:lnTo>
                <a:lnTo>
                  <a:pt x="1032" y="1697"/>
                </a:lnTo>
                <a:lnTo>
                  <a:pt x="1028" y="1702"/>
                </a:lnTo>
                <a:lnTo>
                  <a:pt x="1026" y="1708"/>
                </a:lnTo>
                <a:lnTo>
                  <a:pt x="1025" y="1712"/>
                </a:lnTo>
                <a:lnTo>
                  <a:pt x="1026" y="1713"/>
                </a:lnTo>
                <a:lnTo>
                  <a:pt x="1026" y="1715"/>
                </a:lnTo>
                <a:lnTo>
                  <a:pt x="1026" y="1715"/>
                </a:lnTo>
                <a:lnTo>
                  <a:pt x="1031" y="1717"/>
                </a:lnTo>
                <a:lnTo>
                  <a:pt x="1039" y="1718"/>
                </a:lnTo>
                <a:lnTo>
                  <a:pt x="1062" y="1721"/>
                </a:lnTo>
                <a:lnTo>
                  <a:pt x="1096" y="1724"/>
                </a:lnTo>
                <a:lnTo>
                  <a:pt x="1096" y="1724"/>
                </a:lnTo>
                <a:lnTo>
                  <a:pt x="1118" y="1722"/>
                </a:lnTo>
                <a:lnTo>
                  <a:pt x="1159" y="1718"/>
                </a:lnTo>
                <a:lnTo>
                  <a:pt x="1197" y="1713"/>
                </a:lnTo>
                <a:lnTo>
                  <a:pt x="1211" y="1710"/>
                </a:lnTo>
                <a:lnTo>
                  <a:pt x="1215" y="1708"/>
                </a:lnTo>
                <a:lnTo>
                  <a:pt x="1218" y="1707"/>
                </a:lnTo>
                <a:lnTo>
                  <a:pt x="1218" y="1707"/>
                </a:lnTo>
                <a:lnTo>
                  <a:pt x="1219" y="1702"/>
                </a:lnTo>
                <a:lnTo>
                  <a:pt x="1220" y="1697"/>
                </a:lnTo>
                <a:lnTo>
                  <a:pt x="1220" y="1688"/>
                </a:lnTo>
                <a:lnTo>
                  <a:pt x="1220" y="1679"/>
                </a:lnTo>
                <a:lnTo>
                  <a:pt x="1219" y="1670"/>
                </a:lnTo>
                <a:lnTo>
                  <a:pt x="1216" y="1660"/>
                </a:lnTo>
                <a:lnTo>
                  <a:pt x="1213" y="1651"/>
                </a:lnTo>
                <a:lnTo>
                  <a:pt x="1207" y="1643"/>
                </a:lnTo>
                <a:lnTo>
                  <a:pt x="1207" y="1643"/>
                </a:lnTo>
                <a:lnTo>
                  <a:pt x="1201" y="1637"/>
                </a:lnTo>
                <a:lnTo>
                  <a:pt x="1196" y="1633"/>
                </a:lnTo>
                <a:lnTo>
                  <a:pt x="1186" y="1626"/>
                </a:lnTo>
                <a:lnTo>
                  <a:pt x="1179" y="1623"/>
                </a:lnTo>
                <a:lnTo>
                  <a:pt x="1175" y="1620"/>
                </a:lnTo>
                <a:lnTo>
                  <a:pt x="1174" y="1616"/>
                </a:lnTo>
                <a:lnTo>
                  <a:pt x="1174" y="1616"/>
                </a:lnTo>
                <a:lnTo>
                  <a:pt x="1165" y="1597"/>
                </a:lnTo>
                <a:lnTo>
                  <a:pt x="1152" y="1561"/>
                </a:lnTo>
                <a:lnTo>
                  <a:pt x="1140" y="1519"/>
                </a:lnTo>
                <a:lnTo>
                  <a:pt x="1135" y="1499"/>
                </a:lnTo>
                <a:lnTo>
                  <a:pt x="1131" y="1481"/>
                </a:lnTo>
                <a:lnTo>
                  <a:pt x="1131" y="1481"/>
                </a:lnTo>
                <a:lnTo>
                  <a:pt x="1127" y="1464"/>
                </a:lnTo>
                <a:lnTo>
                  <a:pt x="1123" y="1449"/>
                </a:lnTo>
                <a:lnTo>
                  <a:pt x="1118" y="1435"/>
                </a:lnTo>
                <a:lnTo>
                  <a:pt x="1113" y="1422"/>
                </a:lnTo>
                <a:lnTo>
                  <a:pt x="1108" y="1409"/>
                </a:lnTo>
                <a:lnTo>
                  <a:pt x="1101" y="1399"/>
                </a:lnTo>
                <a:lnTo>
                  <a:pt x="1096" y="1390"/>
                </a:lnTo>
                <a:lnTo>
                  <a:pt x="1090" y="1382"/>
                </a:lnTo>
                <a:lnTo>
                  <a:pt x="1090" y="1382"/>
                </a:lnTo>
                <a:lnTo>
                  <a:pt x="1028" y="1308"/>
                </a:lnTo>
                <a:lnTo>
                  <a:pt x="1028" y="1308"/>
                </a:lnTo>
                <a:lnTo>
                  <a:pt x="1023" y="1302"/>
                </a:lnTo>
                <a:lnTo>
                  <a:pt x="1012" y="1280"/>
                </a:lnTo>
                <a:lnTo>
                  <a:pt x="1012" y="1280"/>
                </a:lnTo>
                <a:lnTo>
                  <a:pt x="999" y="1254"/>
                </a:lnTo>
                <a:lnTo>
                  <a:pt x="995" y="1244"/>
                </a:lnTo>
                <a:lnTo>
                  <a:pt x="993" y="1235"/>
                </a:lnTo>
                <a:lnTo>
                  <a:pt x="993" y="1235"/>
                </a:lnTo>
                <a:lnTo>
                  <a:pt x="993" y="1215"/>
                </a:lnTo>
                <a:lnTo>
                  <a:pt x="995" y="1179"/>
                </a:lnTo>
                <a:lnTo>
                  <a:pt x="996" y="1157"/>
                </a:lnTo>
                <a:lnTo>
                  <a:pt x="1000" y="1135"/>
                </a:lnTo>
                <a:lnTo>
                  <a:pt x="1004" y="1114"/>
                </a:lnTo>
                <a:lnTo>
                  <a:pt x="1009" y="1095"/>
                </a:lnTo>
                <a:lnTo>
                  <a:pt x="1009" y="1095"/>
                </a:lnTo>
                <a:lnTo>
                  <a:pt x="1019" y="1060"/>
                </a:lnTo>
                <a:lnTo>
                  <a:pt x="1026" y="1031"/>
                </a:lnTo>
                <a:lnTo>
                  <a:pt x="1028" y="1006"/>
                </a:lnTo>
                <a:lnTo>
                  <a:pt x="1030" y="983"/>
                </a:lnTo>
                <a:lnTo>
                  <a:pt x="1030" y="983"/>
                </a:lnTo>
                <a:lnTo>
                  <a:pt x="1028" y="974"/>
                </a:lnTo>
                <a:lnTo>
                  <a:pt x="1025" y="965"/>
                </a:lnTo>
                <a:lnTo>
                  <a:pt x="1019" y="958"/>
                </a:lnTo>
                <a:lnTo>
                  <a:pt x="1014" y="950"/>
                </a:lnTo>
                <a:lnTo>
                  <a:pt x="1003" y="940"/>
                </a:lnTo>
                <a:lnTo>
                  <a:pt x="999" y="936"/>
                </a:lnTo>
                <a:lnTo>
                  <a:pt x="998" y="933"/>
                </a:lnTo>
                <a:lnTo>
                  <a:pt x="998" y="933"/>
                </a:lnTo>
                <a:lnTo>
                  <a:pt x="994" y="913"/>
                </a:lnTo>
                <a:lnTo>
                  <a:pt x="990" y="895"/>
                </a:lnTo>
                <a:lnTo>
                  <a:pt x="990" y="895"/>
                </a:lnTo>
                <a:lnTo>
                  <a:pt x="993" y="895"/>
                </a:lnTo>
                <a:lnTo>
                  <a:pt x="998" y="894"/>
                </a:lnTo>
                <a:lnTo>
                  <a:pt x="1002" y="893"/>
                </a:lnTo>
                <a:lnTo>
                  <a:pt x="1004" y="891"/>
                </a:lnTo>
                <a:lnTo>
                  <a:pt x="1007" y="887"/>
                </a:lnTo>
                <a:lnTo>
                  <a:pt x="1008" y="884"/>
                </a:lnTo>
                <a:lnTo>
                  <a:pt x="1008" y="884"/>
                </a:lnTo>
                <a:lnTo>
                  <a:pt x="1013" y="809"/>
                </a:lnTo>
                <a:lnTo>
                  <a:pt x="1013" y="809"/>
                </a:lnTo>
                <a:lnTo>
                  <a:pt x="1014" y="762"/>
                </a:lnTo>
                <a:lnTo>
                  <a:pt x="1016" y="723"/>
                </a:lnTo>
                <a:lnTo>
                  <a:pt x="1018" y="688"/>
                </a:lnTo>
                <a:lnTo>
                  <a:pt x="1018" y="688"/>
                </a:lnTo>
                <a:lnTo>
                  <a:pt x="1025" y="639"/>
                </a:lnTo>
                <a:lnTo>
                  <a:pt x="1030" y="606"/>
                </a:lnTo>
                <a:lnTo>
                  <a:pt x="1030" y="606"/>
                </a:lnTo>
                <a:lnTo>
                  <a:pt x="1034" y="587"/>
                </a:lnTo>
                <a:lnTo>
                  <a:pt x="1040" y="565"/>
                </a:lnTo>
                <a:lnTo>
                  <a:pt x="1048" y="538"/>
                </a:lnTo>
                <a:lnTo>
                  <a:pt x="1048" y="538"/>
                </a:lnTo>
                <a:lnTo>
                  <a:pt x="1090" y="551"/>
                </a:lnTo>
                <a:lnTo>
                  <a:pt x="1121" y="558"/>
                </a:lnTo>
                <a:lnTo>
                  <a:pt x="1131" y="559"/>
                </a:lnTo>
                <a:lnTo>
                  <a:pt x="1135" y="559"/>
                </a:lnTo>
                <a:lnTo>
                  <a:pt x="1137" y="559"/>
                </a:lnTo>
                <a:lnTo>
                  <a:pt x="1137" y="559"/>
                </a:lnTo>
                <a:lnTo>
                  <a:pt x="1140" y="556"/>
                </a:lnTo>
                <a:lnTo>
                  <a:pt x="1142" y="551"/>
                </a:lnTo>
                <a:lnTo>
                  <a:pt x="1146" y="538"/>
                </a:lnTo>
                <a:lnTo>
                  <a:pt x="1149" y="524"/>
                </a:lnTo>
                <a:lnTo>
                  <a:pt x="1150" y="514"/>
                </a:lnTo>
                <a:lnTo>
                  <a:pt x="1150" y="514"/>
                </a:lnTo>
                <a:lnTo>
                  <a:pt x="1150" y="497"/>
                </a:lnTo>
                <a:lnTo>
                  <a:pt x="1150" y="489"/>
                </a:lnTo>
                <a:lnTo>
                  <a:pt x="1150" y="489"/>
                </a:lnTo>
                <a:lnTo>
                  <a:pt x="1156" y="489"/>
                </a:lnTo>
                <a:lnTo>
                  <a:pt x="1173" y="487"/>
                </a:lnTo>
                <a:lnTo>
                  <a:pt x="1182" y="486"/>
                </a:lnTo>
                <a:lnTo>
                  <a:pt x="1191" y="482"/>
                </a:lnTo>
                <a:lnTo>
                  <a:pt x="1200" y="478"/>
                </a:lnTo>
                <a:lnTo>
                  <a:pt x="1207" y="472"/>
                </a:lnTo>
                <a:lnTo>
                  <a:pt x="1207" y="472"/>
                </a:lnTo>
                <a:lnTo>
                  <a:pt x="1213" y="464"/>
                </a:lnTo>
                <a:lnTo>
                  <a:pt x="1216" y="457"/>
                </a:lnTo>
                <a:lnTo>
                  <a:pt x="1219" y="449"/>
                </a:lnTo>
                <a:lnTo>
                  <a:pt x="1219" y="443"/>
                </a:lnTo>
                <a:lnTo>
                  <a:pt x="1219" y="435"/>
                </a:lnTo>
                <a:lnTo>
                  <a:pt x="1218" y="428"/>
                </a:lnTo>
                <a:lnTo>
                  <a:pt x="1214" y="418"/>
                </a:lnTo>
                <a:lnTo>
                  <a:pt x="1214" y="418"/>
                </a:lnTo>
                <a:lnTo>
                  <a:pt x="1207" y="409"/>
                </a:lnTo>
                <a:lnTo>
                  <a:pt x="1197" y="400"/>
                </a:lnTo>
                <a:lnTo>
                  <a:pt x="1181" y="389"/>
                </a:lnTo>
                <a:lnTo>
                  <a:pt x="1158" y="375"/>
                </a:lnTo>
                <a:lnTo>
                  <a:pt x="1158" y="375"/>
                </a:lnTo>
                <a:lnTo>
                  <a:pt x="1142" y="367"/>
                </a:lnTo>
                <a:lnTo>
                  <a:pt x="1128" y="361"/>
                </a:lnTo>
                <a:lnTo>
                  <a:pt x="1097" y="349"/>
                </a:lnTo>
                <a:lnTo>
                  <a:pt x="1067" y="338"/>
                </a:lnTo>
                <a:lnTo>
                  <a:pt x="1051" y="333"/>
                </a:lnTo>
                <a:lnTo>
                  <a:pt x="1036" y="326"/>
                </a:lnTo>
                <a:lnTo>
                  <a:pt x="1036" y="326"/>
                </a:lnTo>
                <a:lnTo>
                  <a:pt x="995" y="306"/>
                </a:lnTo>
                <a:lnTo>
                  <a:pt x="982" y="299"/>
                </a:lnTo>
                <a:lnTo>
                  <a:pt x="982" y="299"/>
                </a:lnTo>
                <a:lnTo>
                  <a:pt x="984" y="297"/>
                </a:lnTo>
                <a:lnTo>
                  <a:pt x="984" y="292"/>
                </a:lnTo>
                <a:lnTo>
                  <a:pt x="984" y="283"/>
                </a:lnTo>
                <a:lnTo>
                  <a:pt x="982" y="279"/>
                </a:lnTo>
                <a:lnTo>
                  <a:pt x="980" y="274"/>
                </a:lnTo>
                <a:lnTo>
                  <a:pt x="980" y="274"/>
                </a:lnTo>
                <a:lnTo>
                  <a:pt x="973" y="267"/>
                </a:lnTo>
                <a:lnTo>
                  <a:pt x="968" y="264"/>
                </a:lnTo>
                <a:lnTo>
                  <a:pt x="963" y="261"/>
                </a:lnTo>
                <a:lnTo>
                  <a:pt x="963" y="261"/>
                </a:lnTo>
                <a:lnTo>
                  <a:pt x="949" y="249"/>
                </a:lnTo>
                <a:lnTo>
                  <a:pt x="949" y="249"/>
                </a:lnTo>
                <a:lnTo>
                  <a:pt x="943" y="246"/>
                </a:lnTo>
                <a:lnTo>
                  <a:pt x="938" y="244"/>
                </a:lnTo>
                <a:lnTo>
                  <a:pt x="934" y="244"/>
                </a:lnTo>
                <a:lnTo>
                  <a:pt x="932" y="244"/>
                </a:lnTo>
                <a:lnTo>
                  <a:pt x="916" y="247"/>
                </a:lnTo>
                <a:lnTo>
                  <a:pt x="909" y="247"/>
                </a:lnTo>
                <a:lnTo>
                  <a:pt x="899" y="246"/>
                </a:lnTo>
                <a:lnTo>
                  <a:pt x="899" y="246"/>
                </a:lnTo>
                <a:lnTo>
                  <a:pt x="893" y="240"/>
                </a:lnTo>
                <a:lnTo>
                  <a:pt x="879" y="225"/>
                </a:lnTo>
                <a:lnTo>
                  <a:pt x="861" y="205"/>
                </a:lnTo>
                <a:lnTo>
                  <a:pt x="853" y="193"/>
                </a:lnTo>
                <a:lnTo>
                  <a:pt x="847" y="182"/>
                </a:lnTo>
                <a:lnTo>
                  <a:pt x="847" y="182"/>
                </a:lnTo>
                <a:lnTo>
                  <a:pt x="833" y="157"/>
                </a:lnTo>
                <a:lnTo>
                  <a:pt x="815" y="129"/>
                </a:lnTo>
                <a:lnTo>
                  <a:pt x="796" y="101"/>
                </a:lnTo>
                <a:lnTo>
                  <a:pt x="779" y="78"/>
                </a:lnTo>
                <a:lnTo>
                  <a:pt x="779" y="78"/>
                </a:lnTo>
                <a:lnTo>
                  <a:pt x="760" y="56"/>
                </a:lnTo>
                <a:lnTo>
                  <a:pt x="738" y="32"/>
                </a:lnTo>
                <a:lnTo>
                  <a:pt x="713" y="5"/>
                </a:lnTo>
                <a:lnTo>
                  <a:pt x="713" y="5"/>
                </a:lnTo>
                <a:lnTo>
                  <a:pt x="710" y="3"/>
                </a:lnTo>
                <a:lnTo>
                  <a:pt x="706" y="1"/>
                </a:lnTo>
                <a:lnTo>
                  <a:pt x="702" y="0"/>
                </a:lnTo>
                <a:lnTo>
                  <a:pt x="696" y="0"/>
                </a:lnTo>
                <a:lnTo>
                  <a:pt x="689" y="1"/>
                </a:lnTo>
                <a:lnTo>
                  <a:pt x="682" y="4"/>
                </a:lnTo>
                <a:lnTo>
                  <a:pt x="674" y="10"/>
                </a:lnTo>
                <a:lnTo>
                  <a:pt x="674" y="10"/>
                </a:lnTo>
                <a:lnTo>
                  <a:pt x="668" y="17"/>
                </a:lnTo>
                <a:lnTo>
                  <a:pt x="664" y="24"/>
                </a:lnTo>
                <a:lnTo>
                  <a:pt x="663" y="31"/>
                </a:lnTo>
                <a:lnTo>
                  <a:pt x="663" y="37"/>
                </a:lnTo>
                <a:lnTo>
                  <a:pt x="665" y="44"/>
                </a:lnTo>
                <a:lnTo>
                  <a:pt x="668" y="49"/>
                </a:lnTo>
                <a:lnTo>
                  <a:pt x="673" y="59"/>
                </a:lnTo>
                <a:lnTo>
                  <a:pt x="673" y="59"/>
                </a:lnTo>
                <a:lnTo>
                  <a:pt x="691" y="79"/>
                </a:lnTo>
                <a:lnTo>
                  <a:pt x="725" y="116"/>
                </a:lnTo>
                <a:lnTo>
                  <a:pt x="780" y="174"/>
                </a:lnTo>
                <a:lnTo>
                  <a:pt x="780" y="174"/>
                </a:lnTo>
                <a:lnTo>
                  <a:pt x="792" y="184"/>
                </a:lnTo>
                <a:lnTo>
                  <a:pt x="810" y="198"/>
                </a:lnTo>
                <a:lnTo>
                  <a:pt x="844" y="225"/>
                </a:lnTo>
                <a:lnTo>
                  <a:pt x="844" y="225"/>
                </a:lnTo>
                <a:lnTo>
                  <a:pt x="854" y="237"/>
                </a:lnTo>
                <a:lnTo>
                  <a:pt x="862" y="247"/>
                </a:lnTo>
                <a:lnTo>
                  <a:pt x="869" y="257"/>
                </a:lnTo>
                <a:lnTo>
                  <a:pt x="869" y="257"/>
                </a:lnTo>
                <a:lnTo>
                  <a:pt x="861" y="257"/>
                </a:lnTo>
                <a:lnTo>
                  <a:pt x="856" y="256"/>
                </a:lnTo>
                <a:lnTo>
                  <a:pt x="854" y="257"/>
                </a:lnTo>
                <a:lnTo>
                  <a:pt x="853" y="257"/>
                </a:lnTo>
                <a:lnTo>
                  <a:pt x="853" y="257"/>
                </a:lnTo>
                <a:lnTo>
                  <a:pt x="858" y="265"/>
                </a:lnTo>
                <a:lnTo>
                  <a:pt x="869" y="278"/>
                </a:lnTo>
                <a:lnTo>
                  <a:pt x="869" y="278"/>
                </a:lnTo>
                <a:lnTo>
                  <a:pt x="878" y="290"/>
                </a:lnTo>
                <a:lnTo>
                  <a:pt x="889" y="307"/>
                </a:lnTo>
                <a:lnTo>
                  <a:pt x="902" y="327"/>
                </a:lnTo>
                <a:lnTo>
                  <a:pt x="902" y="327"/>
                </a:lnTo>
                <a:lnTo>
                  <a:pt x="907" y="361"/>
                </a:lnTo>
                <a:lnTo>
                  <a:pt x="907" y="361"/>
                </a:lnTo>
                <a:lnTo>
                  <a:pt x="904" y="371"/>
                </a:lnTo>
                <a:lnTo>
                  <a:pt x="897" y="389"/>
                </a:lnTo>
                <a:lnTo>
                  <a:pt x="885" y="414"/>
                </a:lnTo>
                <a:lnTo>
                  <a:pt x="839" y="408"/>
                </a:lnTo>
                <a:lnTo>
                  <a:pt x="831" y="373"/>
                </a:lnTo>
                <a:lnTo>
                  <a:pt x="839" y="358"/>
                </a:lnTo>
                <a:lnTo>
                  <a:pt x="839" y="358"/>
                </a:lnTo>
                <a:lnTo>
                  <a:pt x="842" y="339"/>
                </a:lnTo>
                <a:lnTo>
                  <a:pt x="842" y="339"/>
                </a:lnTo>
                <a:lnTo>
                  <a:pt x="840" y="306"/>
                </a:lnTo>
                <a:lnTo>
                  <a:pt x="839" y="267"/>
                </a:lnTo>
                <a:lnTo>
                  <a:pt x="839" y="267"/>
                </a:lnTo>
                <a:lnTo>
                  <a:pt x="838" y="260"/>
                </a:lnTo>
                <a:lnTo>
                  <a:pt x="834" y="248"/>
                </a:lnTo>
                <a:lnTo>
                  <a:pt x="828" y="238"/>
                </a:lnTo>
                <a:lnTo>
                  <a:pt x="824" y="232"/>
                </a:lnTo>
                <a:lnTo>
                  <a:pt x="819" y="228"/>
                </a:lnTo>
                <a:lnTo>
                  <a:pt x="819" y="228"/>
                </a:lnTo>
                <a:lnTo>
                  <a:pt x="806" y="217"/>
                </a:lnTo>
                <a:lnTo>
                  <a:pt x="789" y="207"/>
                </a:lnTo>
                <a:lnTo>
                  <a:pt x="779" y="202"/>
                </a:lnTo>
                <a:lnTo>
                  <a:pt x="769" y="198"/>
                </a:lnTo>
                <a:lnTo>
                  <a:pt x="759" y="196"/>
                </a:lnTo>
                <a:lnTo>
                  <a:pt x="747" y="194"/>
                </a:lnTo>
                <a:lnTo>
                  <a:pt x="747" y="194"/>
                </a:lnTo>
                <a:lnTo>
                  <a:pt x="719" y="193"/>
                </a:lnTo>
                <a:lnTo>
                  <a:pt x="704" y="194"/>
                </a:lnTo>
                <a:lnTo>
                  <a:pt x="687" y="197"/>
                </a:lnTo>
                <a:lnTo>
                  <a:pt x="672" y="200"/>
                </a:lnTo>
                <a:lnTo>
                  <a:pt x="656" y="206"/>
                </a:lnTo>
                <a:lnTo>
                  <a:pt x="650" y="209"/>
                </a:lnTo>
                <a:lnTo>
                  <a:pt x="645" y="212"/>
                </a:lnTo>
                <a:lnTo>
                  <a:pt x="638" y="217"/>
                </a:lnTo>
                <a:lnTo>
                  <a:pt x="635" y="223"/>
                </a:lnTo>
                <a:lnTo>
                  <a:pt x="635" y="223"/>
                </a:lnTo>
                <a:lnTo>
                  <a:pt x="627" y="234"/>
                </a:lnTo>
                <a:lnTo>
                  <a:pt x="620" y="246"/>
                </a:lnTo>
                <a:lnTo>
                  <a:pt x="615" y="258"/>
                </a:lnTo>
                <a:lnTo>
                  <a:pt x="611" y="269"/>
                </a:lnTo>
                <a:lnTo>
                  <a:pt x="606" y="288"/>
                </a:lnTo>
                <a:lnTo>
                  <a:pt x="604" y="294"/>
                </a:lnTo>
                <a:lnTo>
                  <a:pt x="604" y="294"/>
                </a:lnTo>
                <a:lnTo>
                  <a:pt x="572" y="306"/>
                </a:lnTo>
                <a:lnTo>
                  <a:pt x="550" y="315"/>
                </a:lnTo>
                <a:lnTo>
                  <a:pt x="544" y="318"/>
                </a:lnTo>
                <a:lnTo>
                  <a:pt x="541" y="321"/>
                </a:lnTo>
                <a:lnTo>
                  <a:pt x="541" y="321"/>
                </a:lnTo>
                <a:lnTo>
                  <a:pt x="542" y="324"/>
                </a:lnTo>
                <a:lnTo>
                  <a:pt x="545" y="327"/>
                </a:lnTo>
                <a:lnTo>
                  <a:pt x="555" y="335"/>
                </a:lnTo>
                <a:lnTo>
                  <a:pt x="568" y="341"/>
                </a:lnTo>
                <a:lnTo>
                  <a:pt x="574" y="344"/>
                </a:lnTo>
                <a:lnTo>
                  <a:pt x="581" y="344"/>
                </a:lnTo>
                <a:lnTo>
                  <a:pt x="581" y="344"/>
                </a:lnTo>
                <a:lnTo>
                  <a:pt x="615" y="344"/>
                </a:lnTo>
                <a:lnTo>
                  <a:pt x="637" y="343"/>
                </a:lnTo>
                <a:lnTo>
                  <a:pt x="637" y="343"/>
                </a:lnTo>
                <a:lnTo>
                  <a:pt x="638" y="344"/>
                </a:lnTo>
                <a:lnTo>
                  <a:pt x="638" y="347"/>
                </a:lnTo>
                <a:lnTo>
                  <a:pt x="638" y="354"/>
                </a:lnTo>
                <a:lnTo>
                  <a:pt x="637" y="368"/>
                </a:lnTo>
                <a:lnTo>
                  <a:pt x="637" y="368"/>
                </a:lnTo>
                <a:lnTo>
                  <a:pt x="636" y="382"/>
                </a:lnTo>
                <a:lnTo>
                  <a:pt x="635" y="390"/>
                </a:lnTo>
                <a:lnTo>
                  <a:pt x="631" y="402"/>
                </a:lnTo>
                <a:lnTo>
                  <a:pt x="631" y="402"/>
                </a:lnTo>
                <a:lnTo>
                  <a:pt x="629" y="411"/>
                </a:lnTo>
                <a:lnTo>
                  <a:pt x="629" y="413"/>
                </a:lnTo>
                <a:lnTo>
                  <a:pt x="633" y="414"/>
                </a:lnTo>
                <a:lnTo>
                  <a:pt x="633" y="414"/>
                </a:lnTo>
                <a:lnTo>
                  <a:pt x="645" y="418"/>
                </a:lnTo>
                <a:lnTo>
                  <a:pt x="645" y="418"/>
                </a:lnTo>
                <a:lnTo>
                  <a:pt x="646" y="428"/>
                </a:lnTo>
                <a:lnTo>
                  <a:pt x="647" y="444"/>
                </a:lnTo>
                <a:lnTo>
                  <a:pt x="647" y="444"/>
                </a:lnTo>
                <a:lnTo>
                  <a:pt x="649" y="446"/>
                </a:lnTo>
                <a:lnTo>
                  <a:pt x="650" y="449"/>
                </a:lnTo>
                <a:lnTo>
                  <a:pt x="655" y="453"/>
                </a:lnTo>
                <a:lnTo>
                  <a:pt x="661" y="457"/>
                </a:lnTo>
                <a:lnTo>
                  <a:pt x="670" y="460"/>
                </a:lnTo>
                <a:lnTo>
                  <a:pt x="686" y="463"/>
                </a:lnTo>
                <a:lnTo>
                  <a:pt x="692" y="464"/>
                </a:lnTo>
                <a:lnTo>
                  <a:pt x="660" y="4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6396F7C7-A9D3-4310-B9F9-DE3F88FD7D83}"/>
              </a:ext>
            </a:extLst>
          </p:cNvPr>
          <p:cNvSpPr>
            <a:spLocks noEditPoints="1"/>
          </p:cNvSpPr>
          <p:nvPr/>
        </p:nvSpPr>
        <p:spPr bwMode="auto">
          <a:xfrm>
            <a:off x="2749304" y="4654438"/>
            <a:ext cx="649927" cy="1673766"/>
          </a:xfrm>
          <a:custGeom>
            <a:avLst/>
            <a:gdLst>
              <a:gd name="T0" fmla="*/ 374 w 478"/>
              <a:gd name="T1" fmla="*/ 326 h 1231"/>
              <a:gd name="T2" fmla="*/ 300 w 478"/>
              <a:gd name="T3" fmla="*/ 335 h 1231"/>
              <a:gd name="T4" fmla="*/ 249 w 478"/>
              <a:gd name="T5" fmla="*/ 315 h 1231"/>
              <a:gd name="T6" fmla="*/ 238 w 478"/>
              <a:gd name="T7" fmla="*/ 255 h 1231"/>
              <a:gd name="T8" fmla="*/ 190 w 478"/>
              <a:gd name="T9" fmla="*/ 227 h 1231"/>
              <a:gd name="T10" fmla="*/ 120 w 478"/>
              <a:gd name="T11" fmla="*/ 248 h 1231"/>
              <a:gd name="T12" fmla="*/ 106 w 478"/>
              <a:gd name="T13" fmla="*/ 289 h 1231"/>
              <a:gd name="T14" fmla="*/ 78 w 478"/>
              <a:gd name="T15" fmla="*/ 313 h 1231"/>
              <a:gd name="T16" fmla="*/ 99 w 478"/>
              <a:gd name="T17" fmla="*/ 340 h 1231"/>
              <a:gd name="T18" fmla="*/ 116 w 478"/>
              <a:gd name="T19" fmla="*/ 360 h 1231"/>
              <a:gd name="T20" fmla="*/ 88 w 478"/>
              <a:gd name="T21" fmla="*/ 403 h 1231"/>
              <a:gd name="T22" fmla="*/ 48 w 478"/>
              <a:gd name="T23" fmla="*/ 550 h 1231"/>
              <a:gd name="T24" fmla="*/ 25 w 478"/>
              <a:gd name="T25" fmla="*/ 599 h 1231"/>
              <a:gd name="T26" fmla="*/ 18 w 478"/>
              <a:gd name="T27" fmla="*/ 637 h 1231"/>
              <a:gd name="T28" fmla="*/ 1 w 478"/>
              <a:gd name="T29" fmla="*/ 727 h 1231"/>
              <a:gd name="T30" fmla="*/ 38 w 478"/>
              <a:gd name="T31" fmla="*/ 787 h 1231"/>
              <a:gd name="T32" fmla="*/ 169 w 478"/>
              <a:gd name="T33" fmla="*/ 870 h 1231"/>
              <a:gd name="T34" fmla="*/ 262 w 478"/>
              <a:gd name="T35" fmla="*/ 925 h 1231"/>
              <a:gd name="T36" fmla="*/ 230 w 478"/>
              <a:gd name="T37" fmla="*/ 1004 h 1231"/>
              <a:gd name="T38" fmla="*/ 205 w 478"/>
              <a:gd name="T39" fmla="*/ 1122 h 1231"/>
              <a:gd name="T40" fmla="*/ 189 w 478"/>
              <a:gd name="T41" fmla="*/ 1142 h 1231"/>
              <a:gd name="T42" fmla="*/ 173 w 478"/>
              <a:gd name="T43" fmla="*/ 1202 h 1231"/>
              <a:gd name="T44" fmla="*/ 244 w 478"/>
              <a:gd name="T45" fmla="*/ 1229 h 1231"/>
              <a:gd name="T46" fmla="*/ 323 w 478"/>
              <a:gd name="T47" fmla="*/ 1225 h 1231"/>
              <a:gd name="T48" fmla="*/ 327 w 478"/>
              <a:gd name="T49" fmla="*/ 1208 h 1231"/>
              <a:gd name="T50" fmla="*/ 278 w 478"/>
              <a:gd name="T51" fmla="*/ 1178 h 1231"/>
              <a:gd name="T52" fmla="*/ 252 w 478"/>
              <a:gd name="T53" fmla="*/ 1146 h 1231"/>
              <a:gd name="T54" fmla="*/ 346 w 478"/>
              <a:gd name="T55" fmla="*/ 1063 h 1231"/>
              <a:gd name="T56" fmla="*/ 376 w 478"/>
              <a:gd name="T57" fmla="*/ 1070 h 1231"/>
              <a:gd name="T58" fmla="*/ 415 w 478"/>
              <a:gd name="T59" fmla="*/ 1070 h 1231"/>
              <a:gd name="T60" fmla="*/ 409 w 478"/>
              <a:gd name="T61" fmla="*/ 1047 h 1231"/>
              <a:gd name="T62" fmla="*/ 416 w 478"/>
              <a:gd name="T63" fmla="*/ 1035 h 1231"/>
              <a:gd name="T64" fmla="*/ 356 w 478"/>
              <a:gd name="T65" fmla="*/ 974 h 1231"/>
              <a:gd name="T66" fmla="*/ 369 w 478"/>
              <a:gd name="T67" fmla="*/ 809 h 1231"/>
              <a:gd name="T68" fmla="*/ 379 w 478"/>
              <a:gd name="T69" fmla="*/ 736 h 1231"/>
              <a:gd name="T70" fmla="*/ 369 w 478"/>
              <a:gd name="T71" fmla="*/ 688 h 1231"/>
              <a:gd name="T72" fmla="*/ 287 w 478"/>
              <a:gd name="T73" fmla="*/ 659 h 1231"/>
              <a:gd name="T74" fmla="*/ 225 w 478"/>
              <a:gd name="T75" fmla="*/ 600 h 1231"/>
              <a:gd name="T76" fmla="*/ 309 w 478"/>
              <a:gd name="T77" fmla="*/ 531 h 1231"/>
              <a:gd name="T78" fmla="*/ 380 w 478"/>
              <a:gd name="T79" fmla="*/ 468 h 1231"/>
              <a:gd name="T80" fmla="*/ 462 w 478"/>
              <a:gd name="T81" fmla="*/ 399 h 1231"/>
              <a:gd name="T82" fmla="*/ 476 w 478"/>
              <a:gd name="T83" fmla="*/ 379 h 1231"/>
              <a:gd name="T84" fmla="*/ 460 w 478"/>
              <a:gd name="T85" fmla="*/ 339 h 1231"/>
              <a:gd name="T86" fmla="*/ 466 w 478"/>
              <a:gd name="T87" fmla="*/ 316 h 1231"/>
              <a:gd name="T88" fmla="*/ 435 w 478"/>
              <a:gd name="T89" fmla="*/ 302 h 1231"/>
              <a:gd name="T90" fmla="*/ 421 w 478"/>
              <a:gd name="T91" fmla="*/ 288 h 1231"/>
              <a:gd name="T92" fmla="*/ 389 w 478"/>
              <a:gd name="T93" fmla="*/ 293 h 1231"/>
              <a:gd name="T94" fmla="*/ 93 w 478"/>
              <a:gd name="T95" fmla="*/ 0 h 1231"/>
              <a:gd name="T96" fmla="*/ 70 w 478"/>
              <a:gd name="T97" fmla="*/ 18 h 1231"/>
              <a:gd name="T98" fmla="*/ 376 w 478"/>
              <a:gd name="T99" fmla="*/ 307 h 1231"/>
              <a:gd name="T100" fmla="*/ 343 w 478"/>
              <a:gd name="T101" fmla="*/ 439 h 1231"/>
              <a:gd name="T102" fmla="*/ 283 w 478"/>
              <a:gd name="T103" fmla="*/ 469 h 1231"/>
              <a:gd name="T104" fmla="*/ 281 w 478"/>
              <a:gd name="T105" fmla="*/ 433 h 1231"/>
              <a:gd name="T106" fmla="*/ 318 w 478"/>
              <a:gd name="T107" fmla="*/ 431 h 1231"/>
              <a:gd name="T108" fmla="*/ 388 w 478"/>
              <a:gd name="T109" fmla="*/ 395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8" h="1231">
                <a:moveTo>
                  <a:pt x="376" y="307"/>
                </a:moveTo>
                <a:lnTo>
                  <a:pt x="376" y="307"/>
                </a:lnTo>
                <a:lnTo>
                  <a:pt x="374" y="313"/>
                </a:lnTo>
                <a:lnTo>
                  <a:pt x="372" y="317"/>
                </a:lnTo>
                <a:lnTo>
                  <a:pt x="372" y="321"/>
                </a:lnTo>
                <a:lnTo>
                  <a:pt x="372" y="321"/>
                </a:lnTo>
                <a:lnTo>
                  <a:pt x="374" y="326"/>
                </a:lnTo>
                <a:lnTo>
                  <a:pt x="377" y="332"/>
                </a:lnTo>
                <a:lnTo>
                  <a:pt x="383" y="337"/>
                </a:lnTo>
                <a:lnTo>
                  <a:pt x="328" y="341"/>
                </a:lnTo>
                <a:lnTo>
                  <a:pt x="328" y="341"/>
                </a:lnTo>
                <a:lnTo>
                  <a:pt x="322" y="340"/>
                </a:lnTo>
                <a:lnTo>
                  <a:pt x="313" y="337"/>
                </a:lnTo>
                <a:lnTo>
                  <a:pt x="300" y="335"/>
                </a:lnTo>
                <a:lnTo>
                  <a:pt x="300" y="335"/>
                </a:lnTo>
                <a:lnTo>
                  <a:pt x="291" y="335"/>
                </a:lnTo>
                <a:lnTo>
                  <a:pt x="282" y="335"/>
                </a:lnTo>
                <a:lnTo>
                  <a:pt x="264" y="339"/>
                </a:lnTo>
                <a:lnTo>
                  <a:pt x="244" y="342"/>
                </a:lnTo>
                <a:lnTo>
                  <a:pt x="244" y="342"/>
                </a:lnTo>
                <a:lnTo>
                  <a:pt x="249" y="315"/>
                </a:lnTo>
                <a:lnTo>
                  <a:pt x="251" y="294"/>
                </a:lnTo>
                <a:lnTo>
                  <a:pt x="251" y="286"/>
                </a:lnTo>
                <a:lnTo>
                  <a:pt x="251" y="281"/>
                </a:lnTo>
                <a:lnTo>
                  <a:pt x="251" y="281"/>
                </a:lnTo>
                <a:lnTo>
                  <a:pt x="248" y="271"/>
                </a:lnTo>
                <a:lnTo>
                  <a:pt x="243" y="263"/>
                </a:lnTo>
                <a:lnTo>
                  <a:pt x="238" y="255"/>
                </a:lnTo>
                <a:lnTo>
                  <a:pt x="231" y="247"/>
                </a:lnTo>
                <a:lnTo>
                  <a:pt x="223" y="240"/>
                </a:lnTo>
                <a:lnTo>
                  <a:pt x="213" y="234"/>
                </a:lnTo>
                <a:lnTo>
                  <a:pt x="208" y="231"/>
                </a:lnTo>
                <a:lnTo>
                  <a:pt x="202" y="229"/>
                </a:lnTo>
                <a:lnTo>
                  <a:pt x="202" y="229"/>
                </a:lnTo>
                <a:lnTo>
                  <a:pt x="190" y="227"/>
                </a:lnTo>
                <a:lnTo>
                  <a:pt x="178" y="227"/>
                </a:lnTo>
                <a:lnTo>
                  <a:pt x="166" y="227"/>
                </a:lnTo>
                <a:lnTo>
                  <a:pt x="156" y="229"/>
                </a:lnTo>
                <a:lnTo>
                  <a:pt x="145" y="231"/>
                </a:lnTo>
                <a:lnTo>
                  <a:pt x="136" y="236"/>
                </a:lnTo>
                <a:lnTo>
                  <a:pt x="127" y="242"/>
                </a:lnTo>
                <a:lnTo>
                  <a:pt x="120" y="248"/>
                </a:lnTo>
                <a:lnTo>
                  <a:pt x="120" y="248"/>
                </a:lnTo>
                <a:lnTo>
                  <a:pt x="116" y="255"/>
                </a:lnTo>
                <a:lnTo>
                  <a:pt x="112" y="263"/>
                </a:lnTo>
                <a:lnTo>
                  <a:pt x="110" y="270"/>
                </a:lnTo>
                <a:lnTo>
                  <a:pt x="107" y="276"/>
                </a:lnTo>
                <a:lnTo>
                  <a:pt x="106" y="286"/>
                </a:lnTo>
                <a:lnTo>
                  <a:pt x="106" y="289"/>
                </a:lnTo>
                <a:lnTo>
                  <a:pt x="106" y="289"/>
                </a:lnTo>
                <a:lnTo>
                  <a:pt x="90" y="300"/>
                </a:lnTo>
                <a:lnTo>
                  <a:pt x="80" y="307"/>
                </a:lnTo>
                <a:lnTo>
                  <a:pt x="77" y="310"/>
                </a:lnTo>
                <a:lnTo>
                  <a:pt x="77" y="312"/>
                </a:lnTo>
                <a:lnTo>
                  <a:pt x="77" y="312"/>
                </a:lnTo>
                <a:lnTo>
                  <a:pt x="78" y="313"/>
                </a:lnTo>
                <a:lnTo>
                  <a:pt x="81" y="314"/>
                </a:lnTo>
                <a:lnTo>
                  <a:pt x="91" y="315"/>
                </a:lnTo>
                <a:lnTo>
                  <a:pt x="104" y="315"/>
                </a:lnTo>
                <a:lnTo>
                  <a:pt x="104" y="315"/>
                </a:lnTo>
                <a:lnTo>
                  <a:pt x="100" y="322"/>
                </a:lnTo>
                <a:lnTo>
                  <a:pt x="99" y="330"/>
                </a:lnTo>
                <a:lnTo>
                  <a:pt x="99" y="340"/>
                </a:lnTo>
                <a:lnTo>
                  <a:pt x="99" y="340"/>
                </a:lnTo>
                <a:lnTo>
                  <a:pt x="99" y="346"/>
                </a:lnTo>
                <a:lnTo>
                  <a:pt x="101" y="349"/>
                </a:lnTo>
                <a:lnTo>
                  <a:pt x="105" y="353"/>
                </a:lnTo>
                <a:lnTo>
                  <a:pt x="107" y="355"/>
                </a:lnTo>
                <a:lnTo>
                  <a:pt x="113" y="359"/>
                </a:lnTo>
                <a:lnTo>
                  <a:pt x="116" y="360"/>
                </a:lnTo>
                <a:lnTo>
                  <a:pt x="117" y="373"/>
                </a:lnTo>
                <a:lnTo>
                  <a:pt x="117" y="373"/>
                </a:lnTo>
                <a:lnTo>
                  <a:pt x="103" y="388"/>
                </a:lnTo>
                <a:lnTo>
                  <a:pt x="103" y="388"/>
                </a:lnTo>
                <a:lnTo>
                  <a:pt x="94" y="395"/>
                </a:lnTo>
                <a:lnTo>
                  <a:pt x="90" y="400"/>
                </a:lnTo>
                <a:lnTo>
                  <a:pt x="88" y="403"/>
                </a:lnTo>
                <a:lnTo>
                  <a:pt x="88" y="403"/>
                </a:lnTo>
                <a:lnTo>
                  <a:pt x="68" y="479"/>
                </a:lnTo>
                <a:lnTo>
                  <a:pt x="68" y="479"/>
                </a:lnTo>
                <a:lnTo>
                  <a:pt x="58" y="520"/>
                </a:lnTo>
                <a:lnTo>
                  <a:pt x="58" y="520"/>
                </a:lnTo>
                <a:lnTo>
                  <a:pt x="53" y="537"/>
                </a:lnTo>
                <a:lnTo>
                  <a:pt x="48" y="550"/>
                </a:lnTo>
                <a:lnTo>
                  <a:pt x="42" y="564"/>
                </a:lnTo>
                <a:lnTo>
                  <a:pt x="42" y="564"/>
                </a:lnTo>
                <a:lnTo>
                  <a:pt x="34" y="580"/>
                </a:lnTo>
                <a:lnTo>
                  <a:pt x="31" y="591"/>
                </a:lnTo>
                <a:lnTo>
                  <a:pt x="31" y="591"/>
                </a:lnTo>
                <a:lnTo>
                  <a:pt x="27" y="597"/>
                </a:lnTo>
                <a:lnTo>
                  <a:pt x="25" y="599"/>
                </a:lnTo>
                <a:lnTo>
                  <a:pt x="22" y="602"/>
                </a:lnTo>
                <a:lnTo>
                  <a:pt x="20" y="607"/>
                </a:lnTo>
                <a:lnTo>
                  <a:pt x="20" y="607"/>
                </a:lnTo>
                <a:lnTo>
                  <a:pt x="18" y="617"/>
                </a:lnTo>
                <a:lnTo>
                  <a:pt x="17" y="626"/>
                </a:lnTo>
                <a:lnTo>
                  <a:pt x="18" y="637"/>
                </a:lnTo>
                <a:lnTo>
                  <a:pt x="18" y="637"/>
                </a:lnTo>
                <a:lnTo>
                  <a:pt x="11" y="656"/>
                </a:lnTo>
                <a:lnTo>
                  <a:pt x="2" y="688"/>
                </a:lnTo>
                <a:lnTo>
                  <a:pt x="2" y="688"/>
                </a:lnTo>
                <a:lnTo>
                  <a:pt x="0" y="702"/>
                </a:lnTo>
                <a:lnTo>
                  <a:pt x="0" y="710"/>
                </a:lnTo>
                <a:lnTo>
                  <a:pt x="0" y="718"/>
                </a:lnTo>
                <a:lnTo>
                  <a:pt x="1" y="727"/>
                </a:lnTo>
                <a:lnTo>
                  <a:pt x="4" y="736"/>
                </a:lnTo>
                <a:lnTo>
                  <a:pt x="7" y="745"/>
                </a:lnTo>
                <a:lnTo>
                  <a:pt x="12" y="755"/>
                </a:lnTo>
                <a:lnTo>
                  <a:pt x="12" y="755"/>
                </a:lnTo>
                <a:lnTo>
                  <a:pt x="18" y="765"/>
                </a:lnTo>
                <a:lnTo>
                  <a:pt x="27" y="776"/>
                </a:lnTo>
                <a:lnTo>
                  <a:pt x="38" y="787"/>
                </a:lnTo>
                <a:lnTo>
                  <a:pt x="48" y="797"/>
                </a:lnTo>
                <a:lnTo>
                  <a:pt x="61" y="808"/>
                </a:lnTo>
                <a:lnTo>
                  <a:pt x="73" y="817"/>
                </a:lnTo>
                <a:lnTo>
                  <a:pt x="85" y="826"/>
                </a:lnTo>
                <a:lnTo>
                  <a:pt x="97" y="831"/>
                </a:lnTo>
                <a:lnTo>
                  <a:pt x="97" y="831"/>
                </a:lnTo>
                <a:lnTo>
                  <a:pt x="169" y="870"/>
                </a:lnTo>
                <a:lnTo>
                  <a:pt x="221" y="899"/>
                </a:lnTo>
                <a:lnTo>
                  <a:pt x="221" y="899"/>
                </a:lnTo>
                <a:lnTo>
                  <a:pt x="234" y="906"/>
                </a:lnTo>
                <a:lnTo>
                  <a:pt x="252" y="916"/>
                </a:lnTo>
                <a:lnTo>
                  <a:pt x="252" y="916"/>
                </a:lnTo>
                <a:lnTo>
                  <a:pt x="258" y="921"/>
                </a:lnTo>
                <a:lnTo>
                  <a:pt x="262" y="925"/>
                </a:lnTo>
                <a:lnTo>
                  <a:pt x="264" y="928"/>
                </a:lnTo>
                <a:lnTo>
                  <a:pt x="264" y="928"/>
                </a:lnTo>
                <a:lnTo>
                  <a:pt x="264" y="930"/>
                </a:lnTo>
                <a:lnTo>
                  <a:pt x="262" y="936"/>
                </a:lnTo>
                <a:lnTo>
                  <a:pt x="254" y="954"/>
                </a:lnTo>
                <a:lnTo>
                  <a:pt x="242" y="978"/>
                </a:lnTo>
                <a:lnTo>
                  <a:pt x="230" y="1004"/>
                </a:lnTo>
                <a:lnTo>
                  <a:pt x="230" y="1004"/>
                </a:lnTo>
                <a:lnTo>
                  <a:pt x="225" y="1018"/>
                </a:lnTo>
                <a:lnTo>
                  <a:pt x="221" y="1034"/>
                </a:lnTo>
                <a:lnTo>
                  <a:pt x="212" y="1071"/>
                </a:lnTo>
                <a:lnTo>
                  <a:pt x="208" y="1104"/>
                </a:lnTo>
                <a:lnTo>
                  <a:pt x="205" y="1122"/>
                </a:lnTo>
                <a:lnTo>
                  <a:pt x="205" y="1122"/>
                </a:lnTo>
                <a:lnTo>
                  <a:pt x="204" y="1129"/>
                </a:lnTo>
                <a:lnTo>
                  <a:pt x="201" y="1136"/>
                </a:lnTo>
                <a:lnTo>
                  <a:pt x="197" y="1140"/>
                </a:lnTo>
                <a:lnTo>
                  <a:pt x="195" y="1143"/>
                </a:lnTo>
                <a:lnTo>
                  <a:pt x="195" y="1143"/>
                </a:lnTo>
                <a:lnTo>
                  <a:pt x="189" y="1142"/>
                </a:lnTo>
                <a:lnTo>
                  <a:pt x="189" y="1142"/>
                </a:lnTo>
                <a:lnTo>
                  <a:pt x="188" y="1142"/>
                </a:lnTo>
                <a:lnTo>
                  <a:pt x="186" y="1143"/>
                </a:lnTo>
                <a:lnTo>
                  <a:pt x="183" y="1150"/>
                </a:lnTo>
                <a:lnTo>
                  <a:pt x="183" y="1150"/>
                </a:lnTo>
                <a:lnTo>
                  <a:pt x="178" y="1177"/>
                </a:lnTo>
                <a:lnTo>
                  <a:pt x="173" y="1202"/>
                </a:lnTo>
                <a:lnTo>
                  <a:pt x="173" y="1202"/>
                </a:lnTo>
                <a:lnTo>
                  <a:pt x="175" y="1204"/>
                </a:lnTo>
                <a:lnTo>
                  <a:pt x="177" y="1206"/>
                </a:lnTo>
                <a:lnTo>
                  <a:pt x="183" y="1209"/>
                </a:lnTo>
                <a:lnTo>
                  <a:pt x="183" y="1209"/>
                </a:lnTo>
                <a:lnTo>
                  <a:pt x="195" y="1212"/>
                </a:lnTo>
                <a:lnTo>
                  <a:pt x="215" y="1219"/>
                </a:lnTo>
                <a:lnTo>
                  <a:pt x="244" y="1229"/>
                </a:lnTo>
                <a:lnTo>
                  <a:pt x="244" y="1229"/>
                </a:lnTo>
                <a:lnTo>
                  <a:pt x="264" y="1230"/>
                </a:lnTo>
                <a:lnTo>
                  <a:pt x="291" y="1231"/>
                </a:lnTo>
                <a:lnTo>
                  <a:pt x="291" y="1231"/>
                </a:lnTo>
                <a:lnTo>
                  <a:pt x="303" y="1230"/>
                </a:lnTo>
                <a:lnTo>
                  <a:pt x="316" y="1228"/>
                </a:lnTo>
                <a:lnTo>
                  <a:pt x="323" y="1225"/>
                </a:lnTo>
                <a:lnTo>
                  <a:pt x="328" y="1223"/>
                </a:lnTo>
                <a:lnTo>
                  <a:pt x="331" y="1219"/>
                </a:lnTo>
                <a:lnTo>
                  <a:pt x="331" y="1217"/>
                </a:lnTo>
                <a:lnTo>
                  <a:pt x="331" y="1215"/>
                </a:lnTo>
                <a:lnTo>
                  <a:pt x="331" y="1215"/>
                </a:lnTo>
                <a:lnTo>
                  <a:pt x="330" y="1210"/>
                </a:lnTo>
                <a:lnTo>
                  <a:pt x="327" y="1208"/>
                </a:lnTo>
                <a:lnTo>
                  <a:pt x="322" y="1205"/>
                </a:lnTo>
                <a:lnTo>
                  <a:pt x="317" y="1203"/>
                </a:lnTo>
                <a:lnTo>
                  <a:pt x="300" y="1198"/>
                </a:lnTo>
                <a:lnTo>
                  <a:pt x="300" y="1198"/>
                </a:lnTo>
                <a:lnTo>
                  <a:pt x="296" y="1196"/>
                </a:lnTo>
                <a:lnTo>
                  <a:pt x="291" y="1191"/>
                </a:lnTo>
                <a:lnTo>
                  <a:pt x="278" y="1178"/>
                </a:lnTo>
                <a:lnTo>
                  <a:pt x="261" y="1158"/>
                </a:lnTo>
                <a:lnTo>
                  <a:pt x="261" y="1158"/>
                </a:lnTo>
                <a:lnTo>
                  <a:pt x="255" y="1153"/>
                </a:lnTo>
                <a:lnTo>
                  <a:pt x="252" y="1151"/>
                </a:lnTo>
                <a:lnTo>
                  <a:pt x="251" y="1150"/>
                </a:lnTo>
                <a:lnTo>
                  <a:pt x="251" y="1150"/>
                </a:lnTo>
                <a:lnTo>
                  <a:pt x="252" y="1146"/>
                </a:lnTo>
                <a:lnTo>
                  <a:pt x="256" y="1137"/>
                </a:lnTo>
                <a:lnTo>
                  <a:pt x="256" y="1137"/>
                </a:lnTo>
                <a:lnTo>
                  <a:pt x="284" y="1085"/>
                </a:lnTo>
                <a:lnTo>
                  <a:pt x="308" y="1041"/>
                </a:lnTo>
                <a:lnTo>
                  <a:pt x="336" y="1058"/>
                </a:lnTo>
                <a:lnTo>
                  <a:pt x="346" y="1063"/>
                </a:lnTo>
                <a:lnTo>
                  <a:pt x="346" y="1063"/>
                </a:lnTo>
                <a:lnTo>
                  <a:pt x="355" y="1065"/>
                </a:lnTo>
                <a:lnTo>
                  <a:pt x="355" y="1065"/>
                </a:lnTo>
                <a:lnTo>
                  <a:pt x="362" y="1066"/>
                </a:lnTo>
                <a:lnTo>
                  <a:pt x="362" y="1066"/>
                </a:lnTo>
                <a:lnTo>
                  <a:pt x="364" y="1067"/>
                </a:lnTo>
                <a:lnTo>
                  <a:pt x="366" y="1070"/>
                </a:lnTo>
                <a:lnTo>
                  <a:pt x="376" y="1070"/>
                </a:lnTo>
                <a:lnTo>
                  <a:pt x="376" y="1070"/>
                </a:lnTo>
                <a:lnTo>
                  <a:pt x="396" y="1073"/>
                </a:lnTo>
                <a:lnTo>
                  <a:pt x="396" y="1073"/>
                </a:lnTo>
                <a:lnTo>
                  <a:pt x="401" y="1073"/>
                </a:lnTo>
                <a:lnTo>
                  <a:pt x="409" y="1072"/>
                </a:lnTo>
                <a:lnTo>
                  <a:pt x="413" y="1071"/>
                </a:lnTo>
                <a:lnTo>
                  <a:pt x="415" y="1070"/>
                </a:lnTo>
                <a:lnTo>
                  <a:pt x="419" y="1067"/>
                </a:lnTo>
                <a:lnTo>
                  <a:pt x="420" y="1064"/>
                </a:lnTo>
                <a:lnTo>
                  <a:pt x="420" y="1064"/>
                </a:lnTo>
                <a:lnTo>
                  <a:pt x="420" y="1059"/>
                </a:lnTo>
                <a:lnTo>
                  <a:pt x="418" y="1055"/>
                </a:lnTo>
                <a:lnTo>
                  <a:pt x="414" y="1051"/>
                </a:lnTo>
                <a:lnTo>
                  <a:pt x="409" y="1047"/>
                </a:lnTo>
                <a:lnTo>
                  <a:pt x="401" y="1041"/>
                </a:lnTo>
                <a:lnTo>
                  <a:pt x="397" y="1039"/>
                </a:lnTo>
                <a:lnTo>
                  <a:pt x="397" y="1039"/>
                </a:lnTo>
                <a:lnTo>
                  <a:pt x="407" y="1039"/>
                </a:lnTo>
                <a:lnTo>
                  <a:pt x="413" y="1039"/>
                </a:lnTo>
                <a:lnTo>
                  <a:pt x="415" y="1037"/>
                </a:lnTo>
                <a:lnTo>
                  <a:pt x="416" y="1035"/>
                </a:lnTo>
                <a:lnTo>
                  <a:pt x="416" y="1035"/>
                </a:lnTo>
                <a:lnTo>
                  <a:pt x="415" y="1032"/>
                </a:lnTo>
                <a:lnTo>
                  <a:pt x="412" y="1026"/>
                </a:lnTo>
                <a:lnTo>
                  <a:pt x="400" y="1014"/>
                </a:lnTo>
                <a:lnTo>
                  <a:pt x="383" y="1000"/>
                </a:lnTo>
                <a:lnTo>
                  <a:pt x="356" y="974"/>
                </a:lnTo>
                <a:lnTo>
                  <a:pt x="356" y="974"/>
                </a:lnTo>
                <a:lnTo>
                  <a:pt x="360" y="941"/>
                </a:lnTo>
                <a:lnTo>
                  <a:pt x="360" y="941"/>
                </a:lnTo>
                <a:lnTo>
                  <a:pt x="367" y="885"/>
                </a:lnTo>
                <a:lnTo>
                  <a:pt x="373" y="827"/>
                </a:lnTo>
                <a:lnTo>
                  <a:pt x="373" y="827"/>
                </a:lnTo>
                <a:lnTo>
                  <a:pt x="372" y="818"/>
                </a:lnTo>
                <a:lnTo>
                  <a:pt x="369" y="809"/>
                </a:lnTo>
                <a:lnTo>
                  <a:pt x="366" y="797"/>
                </a:lnTo>
                <a:lnTo>
                  <a:pt x="366" y="797"/>
                </a:lnTo>
                <a:lnTo>
                  <a:pt x="373" y="771"/>
                </a:lnTo>
                <a:lnTo>
                  <a:pt x="377" y="752"/>
                </a:lnTo>
                <a:lnTo>
                  <a:pt x="380" y="741"/>
                </a:lnTo>
                <a:lnTo>
                  <a:pt x="380" y="741"/>
                </a:lnTo>
                <a:lnTo>
                  <a:pt x="379" y="736"/>
                </a:lnTo>
                <a:lnTo>
                  <a:pt x="377" y="734"/>
                </a:lnTo>
                <a:lnTo>
                  <a:pt x="376" y="732"/>
                </a:lnTo>
                <a:lnTo>
                  <a:pt x="376" y="732"/>
                </a:lnTo>
                <a:lnTo>
                  <a:pt x="376" y="727"/>
                </a:lnTo>
                <a:lnTo>
                  <a:pt x="375" y="711"/>
                </a:lnTo>
                <a:lnTo>
                  <a:pt x="372" y="695"/>
                </a:lnTo>
                <a:lnTo>
                  <a:pt x="369" y="688"/>
                </a:lnTo>
                <a:lnTo>
                  <a:pt x="366" y="682"/>
                </a:lnTo>
                <a:lnTo>
                  <a:pt x="366" y="682"/>
                </a:lnTo>
                <a:lnTo>
                  <a:pt x="362" y="679"/>
                </a:lnTo>
                <a:lnTo>
                  <a:pt x="356" y="677"/>
                </a:lnTo>
                <a:lnTo>
                  <a:pt x="338" y="671"/>
                </a:lnTo>
                <a:lnTo>
                  <a:pt x="314" y="665"/>
                </a:lnTo>
                <a:lnTo>
                  <a:pt x="287" y="659"/>
                </a:lnTo>
                <a:lnTo>
                  <a:pt x="237" y="650"/>
                </a:lnTo>
                <a:lnTo>
                  <a:pt x="215" y="646"/>
                </a:lnTo>
                <a:lnTo>
                  <a:pt x="215" y="646"/>
                </a:lnTo>
                <a:lnTo>
                  <a:pt x="218" y="627"/>
                </a:lnTo>
                <a:lnTo>
                  <a:pt x="222" y="612"/>
                </a:lnTo>
                <a:lnTo>
                  <a:pt x="225" y="600"/>
                </a:lnTo>
                <a:lnTo>
                  <a:pt x="225" y="600"/>
                </a:lnTo>
                <a:lnTo>
                  <a:pt x="241" y="559"/>
                </a:lnTo>
                <a:lnTo>
                  <a:pt x="251" y="526"/>
                </a:lnTo>
                <a:lnTo>
                  <a:pt x="251" y="526"/>
                </a:lnTo>
                <a:lnTo>
                  <a:pt x="274" y="528"/>
                </a:lnTo>
                <a:lnTo>
                  <a:pt x="303" y="532"/>
                </a:lnTo>
                <a:lnTo>
                  <a:pt x="303" y="532"/>
                </a:lnTo>
                <a:lnTo>
                  <a:pt x="309" y="531"/>
                </a:lnTo>
                <a:lnTo>
                  <a:pt x="315" y="527"/>
                </a:lnTo>
                <a:lnTo>
                  <a:pt x="322" y="521"/>
                </a:lnTo>
                <a:lnTo>
                  <a:pt x="333" y="513"/>
                </a:lnTo>
                <a:lnTo>
                  <a:pt x="333" y="513"/>
                </a:lnTo>
                <a:lnTo>
                  <a:pt x="341" y="506"/>
                </a:lnTo>
                <a:lnTo>
                  <a:pt x="353" y="495"/>
                </a:lnTo>
                <a:lnTo>
                  <a:pt x="380" y="468"/>
                </a:lnTo>
                <a:lnTo>
                  <a:pt x="414" y="432"/>
                </a:lnTo>
                <a:lnTo>
                  <a:pt x="414" y="432"/>
                </a:lnTo>
                <a:lnTo>
                  <a:pt x="415" y="431"/>
                </a:lnTo>
                <a:lnTo>
                  <a:pt x="416" y="429"/>
                </a:lnTo>
                <a:lnTo>
                  <a:pt x="419" y="431"/>
                </a:lnTo>
                <a:lnTo>
                  <a:pt x="447" y="402"/>
                </a:lnTo>
                <a:lnTo>
                  <a:pt x="462" y="399"/>
                </a:lnTo>
                <a:lnTo>
                  <a:pt x="462" y="399"/>
                </a:lnTo>
                <a:lnTo>
                  <a:pt x="465" y="399"/>
                </a:lnTo>
                <a:lnTo>
                  <a:pt x="467" y="396"/>
                </a:lnTo>
                <a:lnTo>
                  <a:pt x="471" y="392"/>
                </a:lnTo>
                <a:lnTo>
                  <a:pt x="475" y="382"/>
                </a:lnTo>
                <a:lnTo>
                  <a:pt x="475" y="382"/>
                </a:lnTo>
                <a:lnTo>
                  <a:pt x="476" y="379"/>
                </a:lnTo>
                <a:lnTo>
                  <a:pt x="478" y="374"/>
                </a:lnTo>
                <a:lnTo>
                  <a:pt x="478" y="362"/>
                </a:lnTo>
                <a:lnTo>
                  <a:pt x="478" y="362"/>
                </a:lnTo>
                <a:lnTo>
                  <a:pt x="476" y="360"/>
                </a:lnTo>
                <a:lnTo>
                  <a:pt x="474" y="355"/>
                </a:lnTo>
                <a:lnTo>
                  <a:pt x="468" y="348"/>
                </a:lnTo>
                <a:lnTo>
                  <a:pt x="460" y="339"/>
                </a:lnTo>
                <a:lnTo>
                  <a:pt x="460" y="339"/>
                </a:lnTo>
                <a:lnTo>
                  <a:pt x="466" y="329"/>
                </a:lnTo>
                <a:lnTo>
                  <a:pt x="468" y="322"/>
                </a:lnTo>
                <a:lnTo>
                  <a:pt x="469" y="319"/>
                </a:lnTo>
                <a:lnTo>
                  <a:pt x="468" y="316"/>
                </a:lnTo>
                <a:lnTo>
                  <a:pt x="468" y="316"/>
                </a:lnTo>
                <a:lnTo>
                  <a:pt x="466" y="316"/>
                </a:lnTo>
                <a:lnTo>
                  <a:pt x="462" y="316"/>
                </a:lnTo>
                <a:lnTo>
                  <a:pt x="455" y="320"/>
                </a:lnTo>
                <a:lnTo>
                  <a:pt x="446" y="326"/>
                </a:lnTo>
                <a:lnTo>
                  <a:pt x="446" y="326"/>
                </a:lnTo>
                <a:lnTo>
                  <a:pt x="442" y="316"/>
                </a:lnTo>
                <a:lnTo>
                  <a:pt x="439" y="309"/>
                </a:lnTo>
                <a:lnTo>
                  <a:pt x="435" y="302"/>
                </a:lnTo>
                <a:lnTo>
                  <a:pt x="435" y="302"/>
                </a:lnTo>
                <a:lnTo>
                  <a:pt x="432" y="299"/>
                </a:lnTo>
                <a:lnTo>
                  <a:pt x="428" y="296"/>
                </a:lnTo>
                <a:lnTo>
                  <a:pt x="426" y="294"/>
                </a:lnTo>
                <a:lnTo>
                  <a:pt x="423" y="290"/>
                </a:lnTo>
                <a:lnTo>
                  <a:pt x="423" y="290"/>
                </a:lnTo>
                <a:lnTo>
                  <a:pt x="421" y="288"/>
                </a:lnTo>
                <a:lnTo>
                  <a:pt x="418" y="287"/>
                </a:lnTo>
                <a:lnTo>
                  <a:pt x="408" y="284"/>
                </a:lnTo>
                <a:lnTo>
                  <a:pt x="408" y="284"/>
                </a:lnTo>
                <a:lnTo>
                  <a:pt x="405" y="284"/>
                </a:lnTo>
                <a:lnTo>
                  <a:pt x="401" y="286"/>
                </a:lnTo>
                <a:lnTo>
                  <a:pt x="396" y="288"/>
                </a:lnTo>
                <a:lnTo>
                  <a:pt x="389" y="293"/>
                </a:lnTo>
                <a:lnTo>
                  <a:pt x="389" y="293"/>
                </a:lnTo>
                <a:lnTo>
                  <a:pt x="250" y="150"/>
                </a:lnTo>
                <a:lnTo>
                  <a:pt x="110" y="5"/>
                </a:lnTo>
                <a:lnTo>
                  <a:pt x="110" y="5"/>
                </a:lnTo>
                <a:lnTo>
                  <a:pt x="105" y="3"/>
                </a:lnTo>
                <a:lnTo>
                  <a:pt x="97" y="0"/>
                </a:lnTo>
                <a:lnTo>
                  <a:pt x="93" y="0"/>
                </a:lnTo>
                <a:lnTo>
                  <a:pt x="88" y="1"/>
                </a:lnTo>
                <a:lnTo>
                  <a:pt x="84" y="3"/>
                </a:lnTo>
                <a:lnTo>
                  <a:pt x="79" y="6"/>
                </a:lnTo>
                <a:lnTo>
                  <a:pt x="79" y="6"/>
                </a:lnTo>
                <a:lnTo>
                  <a:pt x="74" y="10"/>
                </a:lnTo>
                <a:lnTo>
                  <a:pt x="72" y="14"/>
                </a:lnTo>
                <a:lnTo>
                  <a:pt x="70" y="18"/>
                </a:lnTo>
                <a:lnTo>
                  <a:pt x="70" y="23"/>
                </a:lnTo>
                <a:lnTo>
                  <a:pt x="70" y="30"/>
                </a:lnTo>
                <a:lnTo>
                  <a:pt x="71" y="33"/>
                </a:lnTo>
                <a:lnTo>
                  <a:pt x="71" y="33"/>
                </a:lnTo>
                <a:lnTo>
                  <a:pt x="119" y="77"/>
                </a:lnTo>
                <a:lnTo>
                  <a:pt x="224" y="171"/>
                </a:lnTo>
                <a:lnTo>
                  <a:pt x="376" y="307"/>
                </a:lnTo>
                <a:lnTo>
                  <a:pt x="376" y="307"/>
                </a:lnTo>
                <a:close/>
                <a:moveTo>
                  <a:pt x="388" y="395"/>
                </a:moveTo>
                <a:lnTo>
                  <a:pt x="388" y="395"/>
                </a:lnTo>
                <a:lnTo>
                  <a:pt x="383" y="401"/>
                </a:lnTo>
                <a:lnTo>
                  <a:pt x="370" y="414"/>
                </a:lnTo>
                <a:lnTo>
                  <a:pt x="353" y="431"/>
                </a:lnTo>
                <a:lnTo>
                  <a:pt x="343" y="439"/>
                </a:lnTo>
                <a:lnTo>
                  <a:pt x="333" y="446"/>
                </a:lnTo>
                <a:lnTo>
                  <a:pt x="333" y="446"/>
                </a:lnTo>
                <a:lnTo>
                  <a:pt x="315" y="455"/>
                </a:lnTo>
                <a:lnTo>
                  <a:pt x="301" y="464"/>
                </a:lnTo>
                <a:lnTo>
                  <a:pt x="290" y="468"/>
                </a:lnTo>
                <a:lnTo>
                  <a:pt x="283" y="469"/>
                </a:lnTo>
                <a:lnTo>
                  <a:pt x="283" y="469"/>
                </a:lnTo>
                <a:lnTo>
                  <a:pt x="277" y="468"/>
                </a:lnTo>
                <a:lnTo>
                  <a:pt x="272" y="466"/>
                </a:lnTo>
                <a:lnTo>
                  <a:pt x="267" y="464"/>
                </a:lnTo>
                <a:lnTo>
                  <a:pt x="267" y="464"/>
                </a:lnTo>
                <a:lnTo>
                  <a:pt x="272" y="447"/>
                </a:lnTo>
                <a:lnTo>
                  <a:pt x="278" y="436"/>
                </a:lnTo>
                <a:lnTo>
                  <a:pt x="281" y="433"/>
                </a:lnTo>
                <a:lnTo>
                  <a:pt x="282" y="432"/>
                </a:lnTo>
                <a:lnTo>
                  <a:pt x="282" y="432"/>
                </a:lnTo>
                <a:lnTo>
                  <a:pt x="296" y="431"/>
                </a:lnTo>
                <a:lnTo>
                  <a:pt x="296" y="431"/>
                </a:lnTo>
                <a:lnTo>
                  <a:pt x="316" y="432"/>
                </a:lnTo>
                <a:lnTo>
                  <a:pt x="316" y="432"/>
                </a:lnTo>
                <a:lnTo>
                  <a:pt x="318" y="431"/>
                </a:lnTo>
                <a:lnTo>
                  <a:pt x="321" y="427"/>
                </a:lnTo>
                <a:lnTo>
                  <a:pt x="326" y="419"/>
                </a:lnTo>
                <a:lnTo>
                  <a:pt x="330" y="407"/>
                </a:lnTo>
                <a:lnTo>
                  <a:pt x="330" y="407"/>
                </a:lnTo>
                <a:lnTo>
                  <a:pt x="369" y="400"/>
                </a:lnTo>
                <a:lnTo>
                  <a:pt x="369" y="400"/>
                </a:lnTo>
                <a:lnTo>
                  <a:pt x="388" y="395"/>
                </a:lnTo>
                <a:lnTo>
                  <a:pt x="388" y="395"/>
                </a:lnTo>
                <a:close/>
                <a:moveTo>
                  <a:pt x="291" y="764"/>
                </a:moveTo>
                <a:lnTo>
                  <a:pt x="282" y="794"/>
                </a:lnTo>
                <a:lnTo>
                  <a:pt x="251" y="769"/>
                </a:lnTo>
                <a:lnTo>
                  <a:pt x="294" y="758"/>
                </a:lnTo>
                <a:lnTo>
                  <a:pt x="291" y="7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650F9FA6-20A3-49BB-A7EF-398F327CA5CA}"/>
              </a:ext>
            </a:extLst>
          </p:cNvPr>
          <p:cNvSpPr>
            <a:spLocks/>
          </p:cNvSpPr>
          <p:nvPr/>
        </p:nvSpPr>
        <p:spPr bwMode="auto">
          <a:xfrm>
            <a:off x="976426" y="4574042"/>
            <a:ext cx="596408" cy="1770265"/>
          </a:xfrm>
          <a:custGeom>
            <a:avLst/>
            <a:gdLst>
              <a:gd name="T0" fmla="*/ 278 w 409"/>
              <a:gd name="T1" fmla="*/ 345 h 1214"/>
              <a:gd name="T2" fmla="*/ 324 w 409"/>
              <a:gd name="T3" fmla="*/ 389 h 1214"/>
              <a:gd name="T4" fmla="*/ 362 w 409"/>
              <a:gd name="T5" fmla="*/ 518 h 1214"/>
              <a:gd name="T6" fmla="*/ 407 w 409"/>
              <a:gd name="T7" fmla="*/ 686 h 1214"/>
              <a:gd name="T8" fmla="*/ 399 w 409"/>
              <a:gd name="T9" fmla="*/ 757 h 1214"/>
              <a:gd name="T10" fmla="*/ 370 w 409"/>
              <a:gd name="T11" fmla="*/ 803 h 1214"/>
              <a:gd name="T12" fmla="*/ 234 w 409"/>
              <a:gd name="T13" fmla="*/ 904 h 1214"/>
              <a:gd name="T14" fmla="*/ 219 w 409"/>
              <a:gd name="T15" fmla="*/ 927 h 1214"/>
              <a:gd name="T16" fmla="*/ 250 w 409"/>
              <a:gd name="T17" fmla="*/ 973 h 1214"/>
              <a:gd name="T18" fmla="*/ 302 w 409"/>
              <a:gd name="T19" fmla="*/ 1137 h 1214"/>
              <a:gd name="T20" fmla="*/ 327 w 409"/>
              <a:gd name="T21" fmla="*/ 1200 h 1214"/>
              <a:gd name="T22" fmla="*/ 285 w 409"/>
              <a:gd name="T23" fmla="*/ 1214 h 1214"/>
              <a:gd name="T24" fmla="*/ 172 w 409"/>
              <a:gd name="T25" fmla="*/ 1206 h 1214"/>
              <a:gd name="T26" fmla="*/ 147 w 409"/>
              <a:gd name="T27" fmla="*/ 1185 h 1214"/>
              <a:gd name="T28" fmla="*/ 179 w 409"/>
              <a:gd name="T29" fmla="*/ 1166 h 1214"/>
              <a:gd name="T30" fmla="*/ 239 w 409"/>
              <a:gd name="T31" fmla="*/ 1118 h 1214"/>
              <a:gd name="T32" fmla="*/ 164 w 409"/>
              <a:gd name="T33" fmla="*/ 970 h 1214"/>
              <a:gd name="T34" fmla="*/ 144 w 409"/>
              <a:gd name="T35" fmla="*/ 890 h 1214"/>
              <a:gd name="T36" fmla="*/ 185 w 409"/>
              <a:gd name="T37" fmla="*/ 786 h 1214"/>
              <a:gd name="T38" fmla="*/ 96 w 409"/>
              <a:gd name="T39" fmla="*/ 776 h 1214"/>
              <a:gd name="T40" fmla="*/ 113 w 409"/>
              <a:gd name="T41" fmla="*/ 825 h 1214"/>
              <a:gd name="T42" fmla="*/ 124 w 409"/>
              <a:gd name="T43" fmla="*/ 960 h 1214"/>
              <a:gd name="T44" fmla="*/ 160 w 409"/>
              <a:gd name="T45" fmla="*/ 994 h 1214"/>
              <a:gd name="T46" fmla="*/ 153 w 409"/>
              <a:gd name="T47" fmla="*/ 1012 h 1214"/>
              <a:gd name="T48" fmla="*/ 138 w 409"/>
              <a:gd name="T49" fmla="*/ 1022 h 1214"/>
              <a:gd name="T50" fmla="*/ 86 w 409"/>
              <a:gd name="T51" fmla="*/ 1065 h 1214"/>
              <a:gd name="T52" fmla="*/ 59 w 409"/>
              <a:gd name="T53" fmla="*/ 1085 h 1214"/>
              <a:gd name="T54" fmla="*/ 41 w 409"/>
              <a:gd name="T55" fmla="*/ 1089 h 1214"/>
              <a:gd name="T56" fmla="*/ 13 w 409"/>
              <a:gd name="T57" fmla="*/ 1093 h 1214"/>
              <a:gd name="T58" fmla="*/ 0 w 409"/>
              <a:gd name="T59" fmla="*/ 1074 h 1214"/>
              <a:gd name="T60" fmla="*/ 21 w 409"/>
              <a:gd name="T61" fmla="*/ 1041 h 1214"/>
              <a:gd name="T62" fmla="*/ 47 w 409"/>
              <a:gd name="T63" fmla="*/ 1002 h 1214"/>
              <a:gd name="T64" fmla="*/ 60 w 409"/>
              <a:gd name="T65" fmla="*/ 980 h 1214"/>
              <a:gd name="T66" fmla="*/ 17 w 409"/>
              <a:gd name="T67" fmla="*/ 838 h 1214"/>
              <a:gd name="T68" fmla="*/ 12 w 409"/>
              <a:gd name="T69" fmla="*/ 766 h 1214"/>
              <a:gd name="T70" fmla="*/ 35 w 409"/>
              <a:gd name="T71" fmla="*/ 710 h 1214"/>
              <a:gd name="T72" fmla="*/ 149 w 409"/>
              <a:gd name="T73" fmla="*/ 661 h 1214"/>
              <a:gd name="T74" fmla="*/ 211 w 409"/>
              <a:gd name="T75" fmla="*/ 620 h 1214"/>
              <a:gd name="T76" fmla="*/ 182 w 409"/>
              <a:gd name="T77" fmla="*/ 555 h 1214"/>
              <a:gd name="T78" fmla="*/ 162 w 409"/>
              <a:gd name="T79" fmla="*/ 512 h 1214"/>
              <a:gd name="T80" fmla="*/ 138 w 409"/>
              <a:gd name="T81" fmla="*/ 522 h 1214"/>
              <a:gd name="T82" fmla="*/ 65 w 409"/>
              <a:gd name="T83" fmla="*/ 538 h 1214"/>
              <a:gd name="T84" fmla="*/ 47 w 409"/>
              <a:gd name="T85" fmla="*/ 514 h 1214"/>
              <a:gd name="T86" fmla="*/ 60 w 409"/>
              <a:gd name="T87" fmla="*/ 446 h 1214"/>
              <a:gd name="T88" fmla="*/ 53 w 409"/>
              <a:gd name="T89" fmla="*/ 388 h 1214"/>
              <a:gd name="T90" fmla="*/ 64 w 409"/>
              <a:gd name="T91" fmla="*/ 348 h 1214"/>
              <a:gd name="T92" fmla="*/ 73 w 409"/>
              <a:gd name="T93" fmla="*/ 315 h 1214"/>
              <a:gd name="T94" fmla="*/ 53 w 409"/>
              <a:gd name="T95" fmla="*/ 281 h 1214"/>
              <a:gd name="T96" fmla="*/ 76 w 409"/>
              <a:gd name="T97" fmla="*/ 261 h 1214"/>
              <a:gd name="T98" fmla="*/ 83 w 409"/>
              <a:gd name="T99" fmla="*/ 2 h 1214"/>
              <a:gd name="T100" fmla="*/ 114 w 409"/>
              <a:gd name="T101" fmla="*/ 9 h 1214"/>
              <a:gd name="T102" fmla="*/ 105 w 409"/>
              <a:gd name="T103" fmla="*/ 206 h 1214"/>
              <a:gd name="T104" fmla="*/ 169 w 409"/>
              <a:gd name="T105" fmla="*/ 199 h 1214"/>
              <a:gd name="T106" fmla="*/ 221 w 409"/>
              <a:gd name="T107" fmla="*/ 235 h 1214"/>
              <a:gd name="T108" fmla="*/ 227 w 409"/>
              <a:gd name="T109" fmla="*/ 316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9" h="1214">
                <a:moveTo>
                  <a:pt x="227" y="316"/>
                </a:moveTo>
                <a:lnTo>
                  <a:pt x="235" y="341"/>
                </a:lnTo>
                <a:lnTo>
                  <a:pt x="235" y="341"/>
                </a:lnTo>
                <a:lnTo>
                  <a:pt x="252" y="342"/>
                </a:lnTo>
                <a:lnTo>
                  <a:pt x="268" y="343"/>
                </a:lnTo>
                <a:lnTo>
                  <a:pt x="278" y="345"/>
                </a:lnTo>
                <a:lnTo>
                  <a:pt x="278" y="345"/>
                </a:lnTo>
                <a:lnTo>
                  <a:pt x="295" y="354"/>
                </a:lnTo>
                <a:lnTo>
                  <a:pt x="303" y="357"/>
                </a:lnTo>
                <a:lnTo>
                  <a:pt x="309" y="361"/>
                </a:lnTo>
                <a:lnTo>
                  <a:pt x="309" y="361"/>
                </a:lnTo>
                <a:lnTo>
                  <a:pt x="316" y="374"/>
                </a:lnTo>
                <a:lnTo>
                  <a:pt x="321" y="382"/>
                </a:lnTo>
                <a:lnTo>
                  <a:pt x="324" y="389"/>
                </a:lnTo>
                <a:lnTo>
                  <a:pt x="324" y="389"/>
                </a:lnTo>
                <a:lnTo>
                  <a:pt x="330" y="412"/>
                </a:lnTo>
                <a:lnTo>
                  <a:pt x="343" y="453"/>
                </a:lnTo>
                <a:lnTo>
                  <a:pt x="356" y="494"/>
                </a:lnTo>
                <a:lnTo>
                  <a:pt x="361" y="509"/>
                </a:lnTo>
                <a:lnTo>
                  <a:pt x="362" y="518"/>
                </a:lnTo>
                <a:lnTo>
                  <a:pt x="362" y="518"/>
                </a:lnTo>
                <a:lnTo>
                  <a:pt x="363" y="526"/>
                </a:lnTo>
                <a:lnTo>
                  <a:pt x="367" y="540"/>
                </a:lnTo>
                <a:lnTo>
                  <a:pt x="377" y="578"/>
                </a:lnTo>
                <a:lnTo>
                  <a:pt x="393" y="628"/>
                </a:lnTo>
                <a:lnTo>
                  <a:pt x="393" y="628"/>
                </a:lnTo>
                <a:lnTo>
                  <a:pt x="401" y="660"/>
                </a:lnTo>
                <a:lnTo>
                  <a:pt x="407" y="686"/>
                </a:lnTo>
                <a:lnTo>
                  <a:pt x="408" y="698"/>
                </a:lnTo>
                <a:lnTo>
                  <a:pt x="409" y="706"/>
                </a:lnTo>
                <a:lnTo>
                  <a:pt x="409" y="706"/>
                </a:lnTo>
                <a:lnTo>
                  <a:pt x="409" y="715"/>
                </a:lnTo>
                <a:lnTo>
                  <a:pt x="407" y="727"/>
                </a:lnTo>
                <a:lnTo>
                  <a:pt x="403" y="742"/>
                </a:lnTo>
                <a:lnTo>
                  <a:pt x="399" y="757"/>
                </a:lnTo>
                <a:lnTo>
                  <a:pt x="394" y="771"/>
                </a:lnTo>
                <a:lnTo>
                  <a:pt x="388" y="784"/>
                </a:lnTo>
                <a:lnTo>
                  <a:pt x="382" y="794"/>
                </a:lnTo>
                <a:lnTo>
                  <a:pt x="380" y="797"/>
                </a:lnTo>
                <a:lnTo>
                  <a:pt x="377" y="798"/>
                </a:lnTo>
                <a:lnTo>
                  <a:pt x="377" y="798"/>
                </a:lnTo>
                <a:lnTo>
                  <a:pt x="370" y="803"/>
                </a:lnTo>
                <a:lnTo>
                  <a:pt x="359" y="812"/>
                </a:lnTo>
                <a:lnTo>
                  <a:pt x="328" y="836"/>
                </a:lnTo>
                <a:lnTo>
                  <a:pt x="298" y="861"/>
                </a:lnTo>
                <a:lnTo>
                  <a:pt x="283" y="873"/>
                </a:lnTo>
                <a:lnTo>
                  <a:pt x="283" y="873"/>
                </a:lnTo>
                <a:lnTo>
                  <a:pt x="252" y="893"/>
                </a:lnTo>
                <a:lnTo>
                  <a:pt x="234" y="904"/>
                </a:lnTo>
                <a:lnTo>
                  <a:pt x="227" y="909"/>
                </a:lnTo>
                <a:lnTo>
                  <a:pt x="223" y="913"/>
                </a:lnTo>
                <a:lnTo>
                  <a:pt x="223" y="913"/>
                </a:lnTo>
                <a:lnTo>
                  <a:pt x="219" y="917"/>
                </a:lnTo>
                <a:lnTo>
                  <a:pt x="218" y="921"/>
                </a:lnTo>
                <a:lnTo>
                  <a:pt x="218" y="924"/>
                </a:lnTo>
                <a:lnTo>
                  <a:pt x="219" y="927"/>
                </a:lnTo>
                <a:lnTo>
                  <a:pt x="219" y="927"/>
                </a:lnTo>
                <a:lnTo>
                  <a:pt x="227" y="937"/>
                </a:lnTo>
                <a:lnTo>
                  <a:pt x="231" y="944"/>
                </a:lnTo>
                <a:lnTo>
                  <a:pt x="235" y="950"/>
                </a:lnTo>
                <a:lnTo>
                  <a:pt x="235" y="950"/>
                </a:lnTo>
                <a:lnTo>
                  <a:pt x="239" y="957"/>
                </a:lnTo>
                <a:lnTo>
                  <a:pt x="250" y="973"/>
                </a:lnTo>
                <a:lnTo>
                  <a:pt x="257" y="981"/>
                </a:lnTo>
                <a:lnTo>
                  <a:pt x="262" y="992"/>
                </a:lnTo>
                <a:lnTo>
                  <a:pt x="268" y="1002"/>
                </a:lnTo>
                <a:lnTo>
                  <a:pt x="271" y="1014"/>
                </a:lnTo>
                <a:lnTo>
                  <a:pt x="271" y="1014"/>
                </a:lnTo>
                <a:lnTo>
                  <a:pt x="302" y="1137"/>
                </a:lnTo>
                <a:lnTo>
                  <a:pt x="302" y="1137"/>
                </a:lnTo>
                <a:lnTo>
                  <a:pt x="309" y="1138"/>
                </a:lnTo>
                <a:lnTo>
                  <a:pt x="314" y="1139"/>
                </a:lnTo>
                <a:lnTo>
                  <a:pt x="316" y="1141"/>
                </a:lnTo>
                <a:lnTo>
                  <a:pt x="316" y="1141"/>
                </a:lnTo>
                <a:lnTo>
                  <a:pt x="322" y="1171"/>
                </a:lnTo>
                <a:lnTo>
                  <a:pt x="326" y="1192"/>
                </a:lnTo>
                <a:lnTo>
                  <a:pt x="327" y="1200"/>
                </a:lnTo>
                <a:lnTo>
                  <a:pt x="326" y="1205"/>
                </a:lnTo>
                <a:lnTo>
                  <a:pt x="326" y="1205"/>
                </a:lnTo>
                <a:lnTo>
                  <a:pt x="322" y="1207"/>
                </a:lnTo>
                <a:lnTo>
                  <a:pt x="319" y="1210"/>
                </a:lnTo>
                <a:lnTo>
                  <a:pt x="307" y="1213"/>
                </a:lnTo>
                <a:lnTo>
                  <a:pt x="295" y="1214"/>
                </a:lnTo>
                <a:lnTo>
                  <a:pt x="285" y="1214"/>
                </a:lnTo>
                <a:lnTo>
                  <a:pt x="285" y="1214"/>
                </a:lnTo>
                <a:lnTo>
                  <a:pt x="249" y="1210"/>
                </a:lnTo>
                <a:lnTo>
                  <a:pt x="225" y="1209"/>
                </a:lnTo>
                <a:lnTo>
                  <a:pt x="208" y="1207"/>
                </a:lnTo>
                <a:lnTo>
                  <a:pt x="208" y="1207"/>
                </a:lnTo>
                <a:lnTo>
                  <a:pt x="192" y="1207"/>
                </a:lnTo>
                <a:lnTo>
                  <a:pt x="172" y="1206"/>
                </a:lnTo>
                <a:lnTo>
                  <a:pt x="163" y="1204"/>
                </a:lnTo>
                <a:lnTo>
                  <a:pt x="156" y="1201"/>
                </a:lnTo>
                <a:lnTo>
                  <a:pt x="150" y="1198"/>
                </a:lnTo>
                <a:lnTo>
                  <a:pt x="149" y="1196"/>
                </a:lnTo>
                <a:lnTo>
                  <a:pt x="147" y="1193"/>
                </a:lnTo>
                <a:lnTo>
                  <a:pt x="147" y="1193"/>
                </a:lnTo>
                <a:lnTo>
                  <a:pt x="147" y="1185"/>
                </a:lnTo>
                <a:lnTo>
                  <a:pt x="150" y="1178"/>
                </a:lnTo>
                <a:lnTo>
                  <a:pt x="153" y="1173"/>
                </a:lnTo>
                <a:lnTo>
                  <a:pt x="159" y="1170"/>
                </a:lnTo>
                <a:lnTo>
                  <a:pt x="159" y="1170"/>
                </a:lnTo>
                <a:lnTo>
                  <a:pt x="165" y="1167"/>
                </a:lnTo>
                <a:lnTo>
                  <a:pt x="171" y="1167"/>
                </a:lnTo>
                <a:lnTo>
                  <a:pt x="179" y="1166"/>
                </a:lnTo>
                <a:lnTo>
                  <a:pt x="190" y="1163"/>
                </a:lnTo>
                <a:lnTo>
                  <a:pt x="190" y="1163"/>
                </a:lnTo>
                <a:lnTo>
                  <a:pt x="217" y="1153"/>
                </a:lnTo>
                <a:lnTo>
                  <a:pt x="230" y="1147"/>
                </a:lnTo>
                <a:lnTo>
                  <a:pt x="249" y="1137"/>
                </a:lnTo>
                <a:lnTo>
                  <a:pt x="249" y="1137"/>
                </a:lnTo>
                <a:lnTo>
                  <a:pt x="239" y="1118"/>
                </a:lnTo>
                <a:lnTo>
                  <a:pt x="230" y="1097"/>
                </a:lnTo>
                <a:lnTo>
                  <a:pt x="218" y="1073"/>
                </a:lnTo>
                <a:lnTo>
                  <a:pt x="218" y="1073"/>
                </a:lnTo>
                <a:lnTo>
                  <a:pt x="203" y="1045"/>
                </a:lnTo>
                <a:lnTo>
                  <a:pt x="186" y="1014"/>
                </a:lnTo>
                <a:lnTo>
                  <a:pt x="164" y="970"/>
                </a:lnTo>
                <a:lnTo>
                  <a:pt x="164" y="970"/>
                </a:lnTo>
                <a:lnTo>
                  <a:pt x="153" y="954"/>
                </a:lnTo>
                <a:lnTo>
                  <a:pt x="153" y="954"/>
                </a:lnTo>
                <a:lnTo>
                  <a:pt x="150" y="943"/>
                </a:lnTo>
                <a:lnTo>
                  <a:pt x="144" y="927"/>
                </a:lnTo>
                <a:lnTo>
                  <a:pt x="137" y="903"/>
                </a:lnTo>
                <a:lnTo>
                  <a:pt x="137" y="903"/>
                </a:lnTo>
                <a:lnTo>
                  <a:pt x="144" y="890"/>
                </a:lnTo>
                <a:lnTo>
                  <a:pt x="159" y="862"/>
                </a:lnTo>
                <a:lnTo>
                  <a:pt x="184" y="815"/>
                </a:lnTo>
                <a:lnTo>
                  <a:pt x="184" y="815"/>
                </a:lnTo>
                <a:lnTo>
                  <a:pt x="197" y="798"/>
                </a:lnTo>
                <a:lnTo>
                  <a:pt x="205" y="788"/>
                </a:lnTo>
                <a:lnTo>
                  <a:pt x="205" y="788"/>
                </a:lnTo>
                <a:lnTo>
                  <a:pt x="185" y="786"/>
                </a:lnTo>
                <a:lnTo>
                  <a:pt x="165" y="785"/>
                </a:lnTo>
                <a:lnTo>
                  <a:pt x="155" y="784"/>
                </a:lnTo>
                <a:lnTo>
                  <a:pt x="145" y="782"/>
                </a:lnTo>
                <a:lnTo>
                  <a:pt x="145" y="782"/>
                </a:lnTo>
                <a:lnTo>
                  <a:pt x="126" y="778"/>
                </a:lnTo>
                <a:lnTo>
                  <a:pt x="110" y="776"/>
                </a:lnTo>
                <a:lnTo>
                  <a:pt x="96" y="776"/>
                </a:lnTo>
                <a:lnTo>
                  <a:pt x="96" y="776"/>
                </a:lnTo>
                <a:lnTo>
                  <a:pt x="97" y="777"/>
                </a:lnTo>
                <a:lnTo>
                  <a:pt x="102" y="785"/>
                </a:lnTo>
                <a:lnTo>
                  <a:pt x="104" y="791"/>
                </a:lnTo>
                <a:lnTo>
                  <a:pt x="107" y="801"/>
                </a:lnTo>
                <a:lnTo>
                  <a:pt x="110" y="811"/>
                </a:lnTo>
                <a:lnTo>
                  <a:pt x="113" y="825"/>
                </a:lnTo>
                <a:lnTo>
                  <a:pt x="113" y="825"/>
                </a:lnTo>
                <a:lnTo>
                  <a:pt x="116" y="843"/>
                </a:lnTo>
                <a:lnTo>
                  <a:pt x="117" y="863"/>
                </a:lnTo>
                <a:lnTo>
                  <a:pt x="120" y="908"/>
                </a:lnTo>
                <a:lnTo>
                  <a:pt x="123" y="944"/>
                </a:lnTo>
                <a:lnTo>
                  <a:pt x="124" y="960"/>
                </a:lnTo>
                <a:lnTo>
                  <a:pt x="124" y="960"/>
                </a:lnTo>
                <a:lnTo>
                  <a:pt x="136" y="967"/>
                </a:lnTo>
                <a:lnTo>
                  <a:pt x="144" y="973"/>
                </a:lnTo>
                <a:lnTo>
                  <a:pt x="147" y="976"/>
                </a:lnTo>
                <a:lnTo>
                  <a:pt x="150" y="981"/>
                </a:lnTo>
                <a:lnTo>
                  <a:pt x="150" y="981"/>
                </a:lnTo>
                <a:lnTo>
                  <a:pt x="155" y="988"/>
                </a:lnTo>
                <a:lnTo>
                  <a:pt x="160" y="994"/>
                </a:lnTo>
                <a:lnTo>
                  <a:pt x="163" y="999"/>
                </a:lnTo>
                <a:lnTo>
                  <a:pt x="164" y="1001"/>
                </a:lnTo>
                <a:lnTo>
                  <a:pt x="163" y="1002"/>
                </a:lnTo>
                <a:lnTo>
                  <a:pt x="163" y="1002"/>
                </a:lnTo>
                <a:lnTo>
                  <a:pt x="157" y="1007"/>
                </a:lnTo>
                <a:lnTo>
                  <a:pt x="155" y="1009"/>
                </a:lnTo>
                <a:lnTo>
                  <a:pt x="153" y="1012"/>
                </a:lnTo>
                <a:lnTo>
                  <a:pt x="153" y="1012"/>
                </a:lnTo>
                <a:lnTo>
                  <a:pt x="155" y="1016"/>
                </a:lnTo>
                <a:lnTo>
                  <a:pt x="153" y="1019"/>
                </a:lnTo>
                <a:lnTo>
                  <a:pt x="152" y="1020"/>
                </a:lnTo>
                <a:lnTo>
                  <a:pt x="152" y="1020"/>
                </a:lnTo>
                <a:lnTo>
                  <a:pt x="145" y="1021"/>
                </a:lnTo>
                <a:lnTo>
                  <a:pt x="138" y="1022"/>
                </a:lnTo>
                <a:lnTo>
                  <a:pt x="138" y="1022"/>
                </a:lnTo>
                <a:lnTo>
                  <a:pt x="119" y="1034"/>
                </a:lnTo>
                <a:lnTo>
                  <a:pt x="105" y="1043"/>
                </a:lnTo>
                <a:lnTo>
                  <a:pt x="97" y="1049"/>
                </a:lnTo>
                <a:lnTo>
                  <a:pt x="97" y="1049"/>
                </a:lnTo>
                <a:lnTo>
                  <a:pt x="90" y="1059"/>
                </a:lnTo>
                <a:lnTo>
                  <a:pt x="86" y="1065"/>
                </a:lnTo>
                <a:lnTo>
                  <a:pt x="86" y="1065"/>
                </a:lnTo>
                <a:lnTo>
                  <a:pt x="84" y="1068"/>
                </a:lnTo>
                <a:lnTo>
                  <a:pt x="80" y="1072"/>
                </a:lnTo>
                <a:lnTo>
                  <a:pt x="77" y="1074"/>
                </a:lnTo>
                <a:lnTo>
                  <a:pt x="77" y="1074"/>
                </a:lnTo>
                <a:lnTo>
                  <a:pt x="67" y="1080"/>
                </a:lnTo>
                <a:lnTo>
                  <a:pt x="59" y="1085"/>
                </a:lnTo>
                <a:lnTo>
                  <a:pt x="59" y="1085"/>
                </a:lnTo>
                <a:lnTo>
                  <a:pt x="54" y="1088"/>
                </a:lnTo>
                <a:lnTo>
                  <a:pt x="51" y="1089"/>
                </a:lnTo>
                <a:lnTo>
                  <a:pt x="48" y="1089"/>
                </a:lnTo>
                <a:lnTo>
                  <a:pt x="48" y="1089"/>
                </a:lnTo>
                <a:lnTo>
                  <a:pt x="47" y="1088"/>
                </a:lnTo>
                <a:lnTo>
                  <a:pt x="41" y="1089"/>
                </a:lnTo>
                <a:lnTo>
                  <a:pt x="41" y="1089"/>
                </a:lnTo>
                <a:lnTo>
                  <a:pt x="34" y="1092"/>
                </a:lnTo>
                <a:lnTo>
                  <a:pt x="28" y="1093"/>
                </a:lnTo>
                <a:lnTo>
                  <a:pt x="28" y="1093"/>
                </a:lnTo>
                <a:lnTo>
                  <a:pt x="22" y="1094"/>
                </a:lnTo>
                <a:lnTo>
                  <a:pt x="18" y="1094"/>
                </a:lnTo>
                <a:lnTo>
                  <a:pt x="13" y="1093"/>
                </a:lnTo>
                <a:lnTo>
                  <a:pt x="13" y="1093"/>
                </a:lnTo>
                <a:lnTo>
                  <a:pt x="5" y="1092"/>
                </a:lnTo>
                <a:lnTo>
                  <a:pt x="2" y="1089"/>
                </a:lnTo>
                <a:lnTo>
                  <a:pt x="1" y="1086"/>
                </a:lnTo>
                <a:lnTo>
                  <a:pt x="1" y="1086"/>
                </a:lnTo>
                <a:lnTo>
                  <a:pt x="1" y="1081"/>
                </a:lnTo>
                <a:lnTo>
                  <a:pt x="0" y="1074"/>
                </a:lnTo>
                <a:lnTo>
                  <a:pt x="0" y="1071"/>
                </a:lnTo>
                <a:lnTo>
                  <a:pt x="2" y="1067"/>
                </a:lnTo>
                <a:lnTo>
                  <a:pt x="5" y="1061"/>
                </a:lnTo>
                <a:lnTo>
                  <a:pt x="8" y="1056"/>
                </a:lnTo>
                <a:lnTo>
                  <a:pt x="8" y="1056"/>
                </a:lnTo>
                <a:lnTo>
                  <a:pt x="15" y="1047"/>
                </a:lnTo>
                <a:lnTo>
                  <a:pt x="21" y="1041"/>
                </a:lnTo>
                <a:lnTo>
                  <a:pt x="26" y="1038"/>
                </a:lnTo>
                <a:lnTo>
                  <a:pt x="28" y="1033"/>
                </a:lnTo>
                <a:lnTo>
                  <a:pt x="28" y="1033"/>
                </a:lnTo>
                <a:lnTo>
                  <a:pt x="34" y="1021"/>
                </a:lnTo>
                <a:lnTo>
                  <a:pt x="41" y="1010"/>
                </a:lnTo>
                <a:lnTo>
                  <a:pt x="41" y="1010"/>
                </a:lnTo>
                <a:lnTo>
                  <a:pt x="47" y="1002"/>
                </a:lnTo>
                <a:lnTo>
                  <a:pt x="51" y="999"/>
                </a:lnTo>
                <a:lnTo>
                  <a:pt x="53" y="995"/>
                </a:lnTo>
                <a:lnTo>
                  <a:pt x="53" y="995"/>
                </a:lnTo>
                <a:lnTo>
                  <a:pt x="56" y="990"/>
                </a:lnTo>
                <a:lnTo>
                  <a:pt x="58" y="987"/>
                </a:lnTo>
                <a:lnTo>
                  <a:pt x="60" y="983"/>
                </a:lnTo>
                <a:lnTo>
                  <a:pt x="60" y="980"/>
                </a:lnTo>
                <a:lnTo>
                  <a:pt x="60" y="980"/>
                </a:lnTo>
                <a:lnTo>
                  <a:pt x="59" y="972"/>
                </a:lnTo>
                <a:lnTo>
                  <a:pt x="58" y="967"/>
                </a:lnTo>
                <a:lnTo>
                  <a:pt x="58" y="967"/>
                </a:lnTo>
                <a:lnTo>
                  <a:pt x="35" y="900"/>
                </a:lnTo>
                <a:lnTo>
                  <a:pt x="21" y="854"/>
                </a:lnTo>
                <a:lnTo>
                  <a:pt x="17" y="838"/>
                </a:lnTo>
                <a:lnTo>
                  <a:pt x="15" y="832"/>
                </a:lnTo>
                <a:lnTo>
                  <a:pt x="15" y="832"/>
                </a:lnTo>
                <a:lnTo>
                  <a:pt x="22" y="825"/>
                </a:lnTo>
                <a:lnTo>
                  <a:pt x="22" y="825"/>
                </a:lnTo>
                <a:lnTo>
                  <a:pt x="19" y="812"/>
                </a:lnTo>
                <a:lnTo>
                  <a:pt x="14" y="783"/>
                </a:lnTo>
                <a:lnTo>
                  <a:pt x="12" y="766"/>
                </a:lnTo>
                <a:lnTo>
                  <a:pt x="12" y="750"/>
                </a:lnTo>
                <a:lnTo>
                  <a:pt x="13" y="736"/>
                </a:lnTo>
                <a:lnTo>
                  <a:pt x="14" y="730"/>
                </a:lnTo>
                <a:lnTo>
                  <a:pt x="17" y="725"/>
                </a:lnTo>
                <a:lnTo>
                  <a:pt x="17" y="725"/>
                </a:lnTo>
                <a:lnTo>
                  <a:pt x="25" y="718"/>
                </a:lnTo>
                <a:lnTo>
                  <a:pt x="35" y="710"/>
                </a:lnTo>
                <a:lnTo>
                  <a:pt x="47" y="703"/>
                </a:lnTo>
                <a:lnTo>
                  <a:pt x="63" y="696"/>
                </a:lnTo>
                <a:lnTo>
                  <a:pt x="93" y="682"/>
                </a:lnTo>
                <a:lnTo>
                  <a:pt x="120" y="671"/>
                </a:lnTo>
                <a:lnTo>
                  <a:pt x="120" y="671"/>
                </a:lnTo>
                <a:lnTo>
                  <a:pt x="133" y="666"/>
                </a:lnTo>
                <a:lnTo>
                  <a:pt x="149" y="661"/>
                </a:lnTo>
                <a:lnTo>
                  <a:pt x="178" y="656"/>
                </a:lnTo>
                <a:lnTo>
                  <a:pt x="211" y="650"/>
                </a:lnTo>
                <a:lnTo>
                  <a:pt x="211" y="650"/>
                </a:lnTo>
                <a:lnTo>
                  <a:pt x="212" y="637"/>
                </a:lnTo>
                <a:lnTo>
                  <a:pt x="212" y="626"/>
                </a:lnTo>
                <a:lnTo>
                  <a:pt x="211" y="620"/>
                </a:lnTo>
                <a:lnTo>
                  <a:pt x="211" y="620"/>
                </a:lnTo>
                <a:lnTo>
                  <a:pt x="208" y="612"/>
                </a:lnTo>
                <a:lnTo>
                  <a:pt x="204" y="598"/>
                </a:lnTo>
                <a:lnTo>
                  <a:pt x="204" y="598"/>
                </a:lnTo>
                <a:lnTo>
                  <a:pt x="199" y="587"/>
                </a:lnTo>
                <a:lnTo>
                  <a:pt x="193" y="575"/>
                </a:lnTo>
                <a:lnTo>
                  <a:pt x="182" y="555"/>
                </a:lnTo>
                <a:lnTo>
                  <a:pt x="182" y="555"/>
                </a:lnTo>
                <a:lnTo>
                  <a:pt x="177" y="548"/>
                </a:lnTo>
                <a:lnTo>
                  <a:pt x="175" y="545"/>
                </a:lnTo>
                <a:lnTo>
                  <a:pt x="172" y="539"/>
                </a:lnTo>
                <a:lnTo>
                  <a:pt x="172" y="539"/>
                </a:lnTo>
                <a:lnTo>
                  <a:pt x="165" y="520"/>
                </a:lnTo>
                <a:lnTo>
                  <a:pt x="163" y="513"/>
                </a:lnTo>
                <a:lnTo>
                  <a:pt x="162" y="512"/>
                </a:lnTo>
                <a:lnTo>
                  <a:pt x="160" y="512"/>
                </a:lnTo>
                <a:lnTo>
                  <a:pt x="160" y="512"/>
                </a:lnTo>
                <a:lnTo>
                  <a:pt x="151" y="518"/>
                </a:lnTo>
                <a:lnTo>
                  <a:pt x="144" y="521"/>
                </a:lnTo>
                <a:lnTo>
                  <a:pt x="142" y="522"/>
                </a:lnTo>
                <a:lnTo>
                  <a:pt x="138" y="522"/>
                </a:lnTo>
                <a:lnTo>
                  <a:pt x="138" y="522"/>
                </a:lnTo>
                <a:lnTo>
                  <a:pt x="122" y="521"/>
                </a:lnTo>
                <a:lnTo>
                  <a:pt x="122" y="521"/>
                </a:lnTo>
                <a:lnTo>
                  <a:pt x="100" y="529"/>
                </a:lnTo>
                <a:lnTo>
                  <a:pt x="83" y="535"/>
                </a:lnTo>
                <a:lnTo>
                  <a:pt x="70" y="539"/>
                </a:lnTo>
                <a:lnTo>
                  <a:pt x="70" y="539"/>
                </a:lnTo>
                <a:lnTo>
                  <a:pt x="65" y="538"/>
                </a:lnTo>
                <a:lnTo>
                  <a:pt x="61" y="536"/>
                </a:lnTo>
                <a:lnTo>
                  <a:pt x="58" y="534"/>
                </a:lnTo>
                <a:lnTo>
                  <a:pt x="54" y="531"/>
                </a:lnTo>
                <a:lnTo>
                  <a:pt x="52" y="527"/>
                </a:lnTo>
                <a:lnTo>
                  <a:pt x="50" y="524"/>
                </a:lnTo>
                <a:lnTo>
                  <a:pt x="47" y="514"/>
                </a:lnTo>
                <a:lnTo>
                  <a:pt x="47" y="514"/>
                </a:lnTo>
                <a:lnTo>
                  <a:pt x="48" y="501"/>
                </a:lnTo>
                <a:lnTo>
                  <a:pt x="51" y="485"/>
                </a:lnTo>
                <a:lnTo>
                  <a:pt x="54" y="469"/>
                </a:lnTo>
                <a:lnTo>
                  <a:pt x="57" y="460"/>
                </a:lnTo>
                <a:lnTo>
                  <a:pt x="57" y="460"/>
                </a:lnTo>
                <a:lnTo>
                  <a:pt x="59" y="452"/>
                </a:lnTo>
                <a:lnTo>
                  <a:pt x="60" y="446"/>
                </a:lnTo>
                <a:lnTo>
                  <a:pt x="60" y="446"/>
                </a:lnTo>
                <a:lnTo>
                  <a:pt x="61" y="442"/>
                </a:lnTo>
                <a:lnTo>
                  <a:pt x="60" y="434"/>
                </a:lnTo>
                <a:lnTo>
                  <a:pt x="60" y="434"/>
                </a:lnTo>
                <a:lnTo>
                  <a:pt x="54" y="410"/>
                </a:lnTo>
                <a:lnTo>
                  <a:pt x="52" y="394"/>
                </a:lnTo>
                <a:lnTo>
                  <a:pt x="53" y="388"/>
                </a:lnTo>
                <a:lnTo>
                  <a:pt x="54" y="382"/>
                </a:lnTo>
                <a:lnTo>
                  <a:pt x="54" y="382"/>
                </a:lnTo>
                <a:lnTo>
                  <a:pt x="60" y="369"/>
                </a:lnTo>
                <a:lnTo>
                  <a:pt x="63" y="367"/>
                </a:lnTo>
                <a:lnTo>
                  <a:pt x="63" y="364"/>
                </a:lnTo>
                <a:lnTo>
                  <a:pt x="63" y="364"/>
                </a:lnTo>
                <a:lnTo>
                  <a:pt x="64" y="348"/>
                </a:lnTo>
                <a:lnTo>
                  <a:pt x="64" y="329"/>
                </a:lnTo>
                <a:lnTo>
                  <a:pt x="64" y="329"/>
                </a:lnTo>
                <a:lnTo>
                  <a:pt x="65" y="325"/>
                </a:lnTo>
                <a:lnTo>
                  <a:pt x="66" y="323"/>
                </a:lnTo>
                <a:lnTo>
                  <a:pt x="68" y="321"/>
                </a:lnTo>
                <a:lnTo>
                  <a:pt x="68" y="321"/>
                </a:lnTo>
                <a:lnTo>
                  <a:pt x="73" y="315"/>
                </a:lnTo>
                <a:lnTo>
                  <a:pt x="78" y="311"/>
                </a:lnTo>
                <a:lnTo>
                  <a:pt x="79" y="285"/>
                </a:lnTo>
                <a:lnTo>
                  <a:pt x="79" y="285"/>
                </a:lnTo>
                <a:lnTo>
                  <a:pt x="68" y="284"/>
                </a:lnTo>
                <a:lnTo>
                  <a:pt x="59" y="283"/>
                </a:lnTo>
                <a:lnTo>
                  <a:pt x="53" y="281"/>
                </a:lnTo>
                <a:lnTo>
                  <a:pt x="53" y="281"/>
                </a:lnTo>
                <a:lnTo>
                  <a:pt x="48" y="277"/>
                </a:lnTo>
                <a:lnTo>
                  <a:pt x="48" y="276"/>
                </a:lnTo>
                <a:lnTo>
                  <a:pt x="51" y="275"/>
                </a:lnTo>
                <a:lnTo>
                  <a:pt x="51" y="275"/>
                </a:lnTo>
                <a:lnTo>
                  <a:pt x="65" y="266"/>
                </a:lnTo>
                <a:lnTo>
                  <a:pt x="76" y="261"/>
                </a:lnTo>
                <a:lnTo>
                  <a:pt x="76" y="261"/>
                </a:lnTo>
                <a:lnTo>
                  <a:pt x="73" y="138"/>
                </a:lnTo>
                <a:lnTo>
                  <a:pt x="73" y="52"/>
                </a:lnTo>
                <a:lnTo>
                  <a:pt x="73" y="22"/>
                </a:lnTo>
                <a:lnTo>
                  <a:pt x="74" y="9"/>
                </a:lnTo>
                <a:lnTo>
                  <a:pt x="74" y="9"/>
                </a:lnTo>
                <a:lnTo>
                  <a:pt x="78" y="6"/>
                </a:lnTo>
                <a:lnTo>
                  <a:pt x="83" y="2"/>
                </a:lnTo>
                <a:lnTo>
                  <a:pt x="89" y="0"/>
                </a:lnTo>
                <a:lnTo>
                  <a:pt x="97" y="0"/>
                </a:lnTo>
                <a:lnTo>
                  <a:pt x="97" y="0"/>
                </a:lnTo>
                <a:lnTo>
                  <a:pt x="104" y="1"/>
                </a:lnTo>
                <a:lnTo>
                  <a:pt x="107" y="2"/>
                </a:lnTo>
                <a:lnTo>
                  <a:pt x="111" y="6"/>
                </a:lnTo>
                <a:lnTo>
                  <a:pt x="114" y="9"/>
                </a:lnTo>
                <a:lnTo>
                  <a:pt x="114" y="9"/>
                </a:lnTo>
                <a:lnTo>
                  <a:pt x="114" y="13"/>
                </a:lnTo>
                <a:lnTo>
                  <a:pt x="116" y="20"/>
                </a:lnTo>
                <a:lnTo>
                  <a:pt x="114" y="44"/>
                </a:lnTo>
                <a:lnTo>
                  <a:pt x="111" y="111"/>
                </a:lnTo>
                <a:lnTo>
                  <a:pt x="105" y="206"/>
                </a:lnTo>
                <a:lnTo>
                  <a:pt x="105" y="206"/>
                </a:lnTo>
                <a:lnTo>
                  <a:pt x="116" y="202"/>
                </a:lnTo>
                <a:lnTo>
                  <a:pt x="127" y="199"/>
                </a:lnTo>
                <a:lnTo>
                  <a:pt x="139" y="197"/>
                </a:lnTo>
                <a:lnTo>
                  <a:pt x="139" y="197"/>
                </a:lnTo>
                <a:lnTo>
                  <a:pt x="147" y="197"/>
                </a:lnTo>
                <a:lnTo>
                  <a:pt x="158" y="198"/>
                </a:lnTo>
                <a:lnTo>
                  <a:pt x="169" y="199"/>
                </a:lnTo>
                <a:lnTo>
                  <a:pt x="182" y="203"/>
                </a:lnTo>
                <a:lnTo>
                  <a:pt x="193" y="208"/>
                </a:lnTo>
                <a:lnTo>
                  <a:pt x="204" y="215"/>
                </a:lnTo>
                <a:lnTo>
                  <a:pt x="209" y="218"/>
                </a:lnTo>
                <a:lnTo>
                  <a:pt x="214" y="223"/>
                </a:lnTo>
                <a:lnTo>
                  <a:pt x="217" y="229"/>
                </a:lnTo>
                <a:lnTo>
                  <a:pt x="221" y="235"/>
                </a:lnTo>
                <a:lnTo>
                  <a:pt x="221" y="235"/>
                </a:lnTo>
                <a:lnTo>
                  <a:pt x="224" y="248"/>
                </a:lnTo>
                <a:lnTo>
                  <a:pt x="227" y="262"/>
                </a:lnTo>
                <a:lnTo>
                  <a:pt x="228" y="275"/>
                </a:lnTo>
                <a:lnTo>
                  <a:pt x="229" y="288"/>
                </a:lnTo>
                <a:lnTo>
                  <a:pt x="228" y="309"/>
                </a:lnTo>
                <a:lnTo>
                  <a:pt x="227" y="316"/>
                </a:lnTo>
                <a:lnTo>
                  <a:pt x="227" y="3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F596C8CA-B701-4449-9D9C-300B7550A7CE}"/>
              </a:ext>
            </a:extLst>
          </p:cNvPr>
          <p:cNvSpPr>
            <a:spLocks noEditPoints="1"/>
          </p:cNvSpPr>
          <p:nvPr/>
        </p:nvSpPr>
        <p:spPr bwMode="auto">
          <a:xfrm>
            <a:off x="4533720" y="4682813"/>
            <a:ext cx="948363" cy="1673766"/>
          </a:xfrm>
          <a:custGeom>
            <a:avLst/>
            <a:gdLst>
              <a:gd name="T0" fmla="*/ 411 w 906"/>
              <a:gd name="T1" fmla="*/ 478 h 1599"/>
              <a:gd name="T2" fmla="*/ 310 w 906"/>
              <a:gd name="T3" fmla="*/ 690 h 1599"/>
              <a:gd name="T4" fmla="*/ 252 w 906"/>
              <a:gd name="T5" fmla="*/ 774 h 1599"/>
              <a:gd name="T6" fmla="*/ 190 w 906"/>
              <a:gd name="T7" fmla="*/ 917 h 1599"/>
              <a:gd name="T8" fmla="*/ 204 w 906"/>
              <a:gd name="T9" fmla="*/ 1098 h 1599"/>
              <a:gd name="T10" fmla="*/ 174 w 906"/>
              <a:gd name="T11" fmla="*/ 1198 h 1599"/>
              <a:gd name="T12" fmla="*/ 121 w 906"/>
              <a:gd name="T13" fmla="*/ 1248 h 1599"/>
              <a:gd name="T14" fmla="*/ 66 w 906"/>
              <a:gd name="T15" fmla="*/ 1348 h 1599"/>
              <a:gd name="T16" fmla="*/ 71 w 906"/>
              <a:gd name="T17" fmla="*/ 1382 h 1599"/>
              <a:gd name="T18" fmla="*/ 38 w 906"/>
              <a:gd name="T19" fmla="*/ 1472 h 1599"/>
              <a:gd name="T20" fmla="*/ 3 w 906"/>
              <a:gd name="T21" fmla="*/ 1548 h 1599"/>
              <a:gd name="T22" fmla="*/ 42 w 906"/>
              <a:gd name="T23" fmla="*/ 1586 h 1599"/>
              <a:gd name="T24" fmla="*/ 150 w 906"/>
              <a:gd name="T25" fmla="*/ 1596 h 1599"/>
              <a:gd name="T26" fmla="*/ 170 w 906"/>
              <a:gd name="T27" fmla="*/ 1545 h 1599"/>
              <a:gd name="T28" fmla="*/ 196 w 906"/>
              <a:gd name="T29" fmla="*/ 1363 h 1599"/>
              <a:gd name="T30" fmla="*/ 231 w 906"/>
              <a:gd name="T31" fmla="*/ 1274 h 1599"/>
              <a:gd name="T32" fmla="*/ 310 w 906"/>
              <a:gd name="T33" fmla="*/ 1155 h 1599"/>
              <a:gd name="T34" fmla="*/ 346 w 906"/>
              <a:gd name="T35" fmla="*/ 1000 h 1599"/>
              <a:gd name="T36" fmla="*/ 430 w 906"/>
              <a:gd name="T37" fmla="*/ 1038 h 1599"/>
              <a:gd name="T38" fmla="*/ 590 w 906"/>
              <a:gd name="T39" fmla="*/ 1162 h 1599"/>
              <a:gd name="T40" fmla="*/ 627 w 906"/>
              <a:gd name="T41" fmla="*/ 1269 h 1599"/>
              <a:gd name="T42" fmla="*/ 670 w 906"/>
              <a:gd name="T43" fmla="*/ 1435 h 1599"/>
              <a:gd name="T44" fmla="*/ 694 w 906"/>
              <a:gd name="T45" fmla="*/ 1493 h 1599"/>
              <a:gd name="T46" fmla="*/ 821 w 906"/>
              <a:gd name="T47" fmla="*/ 1526 h 1599"/>
              <a:gd name="T48" fmla="*/ 868 w 906"/>
              <a:gd name="T49" fmla="*/ 1494 h 1599"/>
              <a:gd name="T50" fmla="*/ 821 w 906"/>
              <a:gd name="T51" fmla="*/ 1473 h 1599"/>
              <a:gd name="T52" fmla="*/ 750 w 906"/>
              <a:gd name="T53" fmla="*/ 1431 h 1599"/>
              <a:gd name="T54" fmla="*/ 728 w 906"/>
              <a:gd name="T55" fmla="*/ 1342 h 1599"/>
              <a:gd name="T56" fmla="*/ 726 w 906"/>
              <a:gd name="T57" fmla="*/ 1191 h 1599"/>
              <a:gd name="T58" fmla="*/ 682 w 906"/>
              <a:gd name="T59" fmla="*/ 1086 h 1599"/>
              <a:gd name="T60" fmla="*/ 561 w 906"/>
              <a:gd name="T61" fmla="*/ 922 h 1599"/>
              <a:gd name="T62" fmla="*/ 498 w 906"/>
              <a:gd name="T63" fmla="*/ 808 h 1599"/>
              <a:gd name="T64" fmla="*/ 548 w 906"/>
              <a:gd name="T65" fmla="*/ 717 h 1599"/>
              <a:gd name="T66" fmla="*/ 595 w 906"/>
              <a:gd name="T67" fmla="*/ 767 h 1599"/>
              <a:gd name="T68" fmla="*/ 674 w 906"/>
              <a:gd name="T69" fmla="*/ 757 h 1599"/>
              <a:gd name="T70" fmla="*/ 778 w 906"/>
              <a:gd name="T71" fmla="*/ 658 h 1599"/>
              <a:gd name="T72" fmla="*/ 874 w 906"/>
              <a:gd name="T73" fmla="*/ 597 h 1599"/>
              <a:gd name="T74" fmla="*/ 885 w 906"/>
              <a:gd name="T75" fmla="*/ 610 h 1599"/>
              <a:gd name="T76" fmla="*/ 895 w 906"/>
              <a:gd name="T77" fmla="*/ 582 h 1599"/>
              <a:gd name="T78" fmla="*/ 885 w 906"/>
              <a:gd name="T79" fmla="*/ 545 h 1599"/>
              <a:gd name="T80" fmla="*/ 874 w 906"/>
              <a:gd name="T81" fmla="*/ 524 h 1599"/>
              <a:gd name="T82" fmla="*/ 881 w 906"/>
              <a:gd name="T83" fmla="*/ 491 h 1599"/>
              <a:gd name="T84" fmla="*/ 877 w 906"/>
              <a:gd name="T85" fmla="*/ 472 h 1599"/>
              <a:gd name="T86" fmla="*/ 821 w 906"/>
              <a:gd name="T87" fmla="*/ 438 h 1599"/>
              <a:gd name="T88" fmla="*/ 793 w 906"/>
              <a:gd name="T89" fmla="*/ 445 h 1599"/>
              <a:gd name="T90" fmla="*/ 637 w 906"/>
              <a:gd name="T91" fmla="*/ 216 h 1599"/>
              <a:gd name="T92" fmla="*/ 489 w 906"/>
              <a:gd name="T93" fmla="*/ 2 h 1599"/>
              <a:gd name="T94" fmla="*/ 452 w 906"/>
              <a:gd name="T95" fmla="*/ 42 h 1599"/>
              <a:gd name="T96" fmla="*/ 564 w 906"/>
              <a:gd name="T97" fmla="*/ 223 h 1599"/>
              <a:gd name="T98" fmla="*/ 474 w 906"/>
              <a:gd name="T99" fmla="*/ 254 h 1599"/>
              <a:gd name="T100" fmla="*/ 436 w 906"/>
              <a:gd name="T101" fmla="*/ 351 h 1599"/>
              <a:gd name="T102" fmla="*/ 445 w 906"/>
              <a:gd name="T103" fmla="*/ 385 h 1599"/>
              <a:gd name="T104" fmla="*/ 635 w 906"/>
              <a:gd name="T105" fmla="*/ 276 h 1599"/>
              <a:gd name="T106" fmla="*/ 753 w 906"/>
              <a:gd name="T107" fmla="*/ 477 h 1599"/>
              <a:gd name="T108" fmla="*/ 761 w 906"/>
              <a:gd name="T109" fmla="*/ 509 h 1599"/>
              <a:gd name="T110" fmla="*/ 732 w 906"/>
              <a:gd name="T111" fmla="*/ 532 h 1599"/>
              <a:gd name="T112" fmla="*/ 699 w 906"/>
              <a:gd name="T113" fmla="*/ 474 h 1599"/>
              <a:gd name="T114" fmla="*/ 642 w 906"/>
              <a:gd name="T115" fmla="*/ 421 h 1599"/>
              <a:gd name="T116" fmla="*/ 632 w 906"/>
              <a:gd name="T117" fmla="*/ 384 h 1599"/>
              <a:gd name="T118" fmla="*/ 689 w 906"/>
              <a:gd name="T119" fmla="*/ 604 h 1599"/>
              <a:gd name="T120" fmla="*/ 657 w 906"/>
              <a:gd name="T121" fmla="*/ 650 h 1599"/>
              <a:gd name="T122" fmla="*/ 627 w 906"/>
              <a:gd name="T123" fmla="*/ 649 h 1599"/>
              <a:gd name="T124" fmla="*/ 602 w 906"/>
              <a:gd name="T125" fmla="*/ 609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6" h="1599">
                <a:moveTo>
                  <a:pt x="485" y="418"/>
                </a:moveTo>
                <a:lnTo>
                  <a:pt x="485" y="418"/>
                </a:lnTo>
                <a:lnTo>
                  <a:pt x="477" y="421"/>
                </a:lnTo>
                <a:lnTo>
                  <a:pt x="457" y="432"/>
                </a:lnTo>
                <a:lnTo>
                  <a:pt x="436" y="446"/>
                </a:lnTo>
                <a:lnTo>
                  <a:pt x="427" y="452"/>
                </a:lnTo>
                <a:lnTo>
                  <a:pt x="421" y="458"/>
                </a:lnTo>
                <a:lnTo>
                  <a:pt x="421" y="458"/>
                </a:lnTo>
                <a:lnTo>
                  <a:pt x="415" y="468"/>
                </a:lnTo>
                <a:lnTo>
                  <a:pt x="411" y="478"/>
                </a:lnTo>
                <a:lnTo>
                  <a:pt x="405" y="494"/>
                </a:lnTo>
                <a:lnTo>
                  <a:pt x="405" y="494"/>
                </a:lnTo>
                <a:lnTo>
                  <a:pt x="392" y="524"/>
                </a:lnTo>
                <a:lnTo>
                  <a:pt x="384" y="543"/>
                </a:lnTo>
                <a:lnTo>
                  <a:pt x="375" y="556"/>
                </a:lnTo>
                <a:lnTo>
                  <a:pt x="375" y="556"/>
                </a:lnTo>
                <a:lnTo>
                  <a:pt x="364" y="580"/>
                </a:lnTo>
                <a:lnTo>
                  <a:pt x="344" y="622"/>
                </a:lnTo>
                <a:lnTo>
                  <a:pt x="322" y="664"/>
                </a:lnTo>
                <a:lnTo>
                  <a:pt x="310" y="690"/>
                </a:lnTo>
                <a:lnTo>
                  <a:pt x="310" y="690"/>
                </a:lnTo>
                <a:lnTo>
                  <a:pt x="306" y="702"/>
                </a:lnTo>
                <a:lnTo>
                  <a:pt x="301" y="713"/>
                </a:lnTo>
                <a:lnTo>
                  <a:pt x="296" y="721"/>
                </a:lnTo>
                <a:lnTo>
                  <a:pt x="288" y="729"/>
                </a:lnTo>
                <a:lnTo>
                  <a:pt x="288" y="729"/>
                </a:lnTo>
                <a:lnTo>
                  <a:pt x="277" y="738"/>
                </a:lnTo>
                <a:lnTo>
                  <a:pt x="267" y="753"/>
                </a:lnTo>
                <a:lnTo>
                  <a:pt x="257" y="766"/>
                </a:lnTo>
                <a:lnTo>
                  <a:pt x="252" y="774"/>
                </a:lnTo>
                <a:lnTo>
                  <a:pt x="252" y="774"/>
                </a:lnTo>
                <a:lnTo>
                  <a:pt x="241" y="792"/>
                </a:lnTo>
                <a:lnTo>
                  <a:pt x="222" y="825"/>
                </a:lnTo>
                <a:lnTo>
                  <a:pt x="211" y="843"/>
                </a:lnTo>
                <a:lnTo>
                  <a:pt x="202" y="862"/>
                </a:lnTo>
                <a:lnTo>
                  <a:pt x="195" y="879"/>
                </a:lnTo>
                <a:lnTo>
                  <a:pt x="191" y="892"/>
                </a:lnTo>
                <a:lnTo>
                  <a:pt x="191" y="892"/>
                </a:lnTo>
                <a:lnTo>
                  <a:pt x="190" y="904"/>
                </a:lnTo>
                <a:lnTo>
                  <a:pt x="190" y="917"/>
                </a:lnTo>
                <a:lnTo>
                  <a:pt x="194" y="944"/>
                </a:lnTo>
                <a:lnTo>
                  <a:pt x="197" y="971"/>
                </a:lnTo>
                <a:lnTo>
                  <a:pt x="198" y="984"/>
                </a:lnTo>
                <a:lnTo>
                  <a:pt x="197" y="996"/>
                </a:lnTo>
                <a:lnTo>
                  <a:pt x="197" y="996"/>
                </a:lnTo>
                <a:lnTo>
                  <a:pt x="196" y="1007"/>
                </a:lnTo>
                <a:lnTo>
                  <a:pt x="196" y="1020"/>
                </a:lnTo>
                <a:lnTo>
                  <a:pt x="198" y="1050"/>
                </a:lnTo>
                <a:lnTo>
                  <a:pt x="202" y="1077"/>
                </a:lnTo>
                <a:lnTo>
                  <a:pt x="204" y="1098"/>
                </a:lnTo>
                <a:lnTo>
                  <a:pt x="204" y="1098"/>
                </a:lnTo>
                <a:lnTo>
                  <a:pt x="204" y="1106"/>
                </a:lnTo>
                <a:lnTo>
                  <a:pt x="203" y="1113"/>
                </a:lnTo>
                <a:lnTo>
                  <a:pt x="200" y="1128"/>
                </a:lnTo>
                <a:lnTo>
                  <a:pt x="196" y="1137"/>
                </a:lnTo>
                <a:lnTo>
                  <a:pt x="193" y="1143"/>
                </a:lnTo>
                <a:lnTo>
                  <a:pt x="193" y="1143"/>
                </a:lnTo>
                <a:lnTo>
                  <a:pt x="188" y="1155"/>
                </a:lnTo>
                <a:lnTo>
                  <a:pt x="181" y="1177"/>
                </a:lnTo>
                <a:lnTo>
                  <a:pt x="174" y="1198"/>
                </a:lnTo>
                <a:lnTo>
                  <a:pt x="169" y="1210"/>
                </a:lnTo>
                <a:lnTo>
                  <a:pt x="169" y="1210"/>
                </a:lnTo>
                <a:lnTo>
                  <a:pt x="155" y="1230"/>
                </a:lnTo>
                <a:lnTo>
                  <a:pt x="155" y="1230"/>
                </a:lnTo>
                <a:lnTo>
                  <a:pt x="151" y="1231"/>
                </a:lnTo>
                <a:lnTo>
                  <a:pt x="142" y="1235"/>
                </a:lnTo>
                <a:lnTo>
                  <a:pt x="130" y="1240"/>
                </a:lnTo>
                <a:lnTo>
                  <a:pt x="125" y="1243"/>
                </a:lnTo>
                <a:lnTo>
                  <a:pt x="121" y="1248"/>
                </a:lnTo>
                <a:lnTo>
                  <a:pt x="121" y="1248"/>
                </a:lnTo>
                <a:lnTo>
                  <a:pt x="116" y="1255"/>
                </a:lnTo>
                <a:lnTo>
                  <a:pt x="110" y="1267"/>
                </a:lnTo>
                <a:lnTo>
                  <a:pt x="98" y="1297"/>
                </a:lnTo>
                <a:lnTo>
                  <a:pt x="84" y="1339"/>
                </a:lnTo>
                <a:lnTo>
                  <a:pt x="84" y="1339"/>
                </a:lnTo>
                <a:lnTo>
                  <a:pt x="82" y="1340"/>
                </a:lnTo>
                <a:lnTo>
                  <a:pt x="77" y="1341"/>
                </a:lnTo>
                <a:lnTo>
                  <a:pt x="72" y="1343"/>
                </a:lnTo>
                <a:lnTo>
                  <a:pt x="69" y="1346"/>
                </a:lnTo>
                <a:lnTo>
                  <a:pt x="66" y="1348"/>
                </a:lnTo>
                <a:lnTo>
                  <a:pt x="66" y="1348"/>
                </a:lnTo>
                <a:lnTo>
                  <a:pt x="63" y="1354"/>
                </a:lnTo>
                <a:lnTo>
                  <a:pt x="60" y="1360"/>
                </a:lnTo>
                <a:lnTo>
                  <a:pt x="59" y="1366"/>
                </a:lnTo>
                <a:lnTo>
                  <a:pt x="68" y="1363"/>
                </a:lnTo>
                <a:lnTo>
                  <a:pt x="68" y="1363"/>
                </a:lnTo>
                <a:lnTo>
                  <a:pt x="69" y="1365"/>
                </a:lnTo>
                <a:lnTo>
                  <a:pt x="71" y="1368"/>
                </a:lnTo>
                <a:lnTo>
                  <a:pt x="71" y="1376"/>
                </a:lnTo>
                <a:lnTo>
                  <a:pt x="71" y="1382"/>
                </a:lnTo>
                <a:lnTo>
                  <a:pt x="70" y="1390"/>
                </a:lnTo>
                <a:lnTo>
                  <a:pt x="70" y="1390"/>
                </a:lnTo>
                <a:lnTo>
                  <a:pt x="64" y="1408"/>
                </a:lnTo>
                <a:lnTo>
                  <a:pt x="58" y="1427"/>
                </a:lnTo>
                <a:lnTo>
                  <a:pt x="52" y="1444"/>
                </a:lnTo>
                <a:lnTo>
                  <a:pt x="47" y="1454"/>
                </a:lnTo>
                <a:lnTo>
                  <a:pt x="47" y="1454"/>
                </a:lnTo>
                <a:lnTo>
                  <a:pt x="42" y="1465"/>
                </a:lnTo>
                <a:lnTo>
                  <a:pt x="38" y="1472"/>
                </a:lnTo>
                <a:lnTo>
                  <a:pt x="38" y="1472"/>
                </a:lnTo>
                <a:lnTo>
                  <a:pt x="35" y="1479"/>
                </a:lnTo>
                <a:lnTo>
                  <a:pt x="32" y="1482"/>
                </a:lnTo>
                <a:lnTo>
                  <a:pt x="29" y="1488"/>
                </a:lnTo>
                <a:lnTo>
                  <a:pt x="29" y="1488"/>
                </a:lnTo>
                <a:lnTo>
                  <a:pt x="26" y="1492"/>
                </a:lnTo>
                <a:lnTo>
                  <a:pt x="24" y="1495"/>
                </a:lnTo>
                <a:lnTo>
                  <a:pt x="17" y="1514"/>
                </a:lnTo>
                <a:lnTo>
                  <a:pt x="17" y="1514"/>
                </a:lnTo>
                <a:lnTo>
                  <a:pt x="10" y="1532"/>
                </a:lnTo>
                <a:lnTo>
                  <a:pt x="3" y="1548"/>
                </a:lnTo>
                <a:lnTo>
                  <a:pt x="0" y="1557"/>
                </a:lnTo>
                <a:lnTo>
                  <a:pt x="0" y="1563"/>
                </a:lnTo>
                <a:lnTo>
                  <a:pt x="1" y="1569"/>
                </a:lnTo>
                <a:lnTo>
                  <a:pt x="3" y="1570"/>
                </a:lnTo>
                <a:lnTo>
                  <a:pt x="5" y="1572"/>
                </a:lnTo>
                <a:lnTo>
                  <a:pt x="5" y="1572"/>
                </a:lnTo>
                <a:lnTo>
                  <a:pt x="16" y="1576"/>
                </a:lnTo>
                <a:lnTo>
                  <a:pt x="26" y="1579"/>
                </a:lnTo>
                <a:lnTo>
                  <a:pt x="36" y="1583"/>
                </a:lnTo>
                <a:lnTo>
                  <a:pt x="42" y="1586"/>
                </a:lnTo>
                <a:lnTo>
                  <a:pt x="42" y="1586"/>
                </a:lnTo>
                <a:lnTo>
                  <a:pt x="50" y="1590"/>
                </a:lnTo>
                <a:lnTo>
                  <a:pt x="64" y="1594"/>
                </a:lnTo>
                <a:lnTo>
                  <a:pt x="73" y="1597"/>
                </a:lnTo>
                <a:lnTo>
                  <a:pt x="85" y="1598"/>
                </a:lnTo>
                <a:lnTo>
                  <a:pt x="98" y="1599"/>
                </a:lnTo>
                <a:lnTo>
                  <a:pt x="112" y="1599"/>
                </a:lnTo>
                <a:lnTo>
                  <a:pt x="112" y="1599"/>
                </a:lnTo>
                <a:lnTo>
                  <a:pt x="139" y="1598"/>
                </a:lnTo>
                <a:lnTo>
                  <a:pt x="150" y="1596"/>
                </a:lnTo>
                <a:lnTo>
                  <a:pt x="160" y="1594"/>
                </a:lnTo>
                <a:lnTo>
                  <a:pt x="167" y="1591"/>
                </a:lnTo>
                <a:lnTo>
                  <a:pt x="171" y="1587"/>
                </a:lnTo>
                <a:lnTo>
                  <a:pt x="175" y="1583"/>
                </a:lnTo>
                <a:lnTo>
                  <a:pt x="177" y="1577"/>
                </a:lnTo>
                <a:lnTo>
                  <a:pt x="177" y="1577"/>
                </a:lnTo>
                <a:lnTo>
                  <a:pt x="177" y="1571"/>
                </a:lnTo>
                <a:lnTo>
                  <a:pt x="177" y="1565"/>
                </a:lnTo>
                <a:lnTo>
                  <a:pt x="175" y="1554"/>
                </a:lnTo>
                <a:lnTo>
                  <a:pt x="170" y="1545"/>
                </a:lnTo>
                <a:lnTo>
                  <a:pt x="165" y="1538"/>
                </a:lnTo>
                <a:lnTo>
                  <a:pt x="165" y="1538"/>
                </a:lnTo>
                <a:lnTo>
                  <a:pt x="158" y="1527"/>
                </a:lnTo>
                <a:lnTo>
                  <a:pt x="149" y="1512"/>
                </a:lnTo>
                <a:lnTo>
                  <a:pt x="137" y="1490"/>
                </a:lnTo>
                <a:lnTo>
                  <a:pt x="137" y="1490"/>
                </a:lnTo>
                <a:lnTo>
                  <a:pt x="139" y="1485"/>
                </a:lnTo>
                <a:lnTo>
                  <a:pt x="144" y="1472"/>
                </a:lnTo>
                <a:lnTo>
                  <a:pt x="163" y="1434"/>
                </a:lnTo>
                <a:lnTo>
                  <a:pt x="196" y="1363"/>
                </a:lnTo>
                <a:lnTo>
                  <a:pt x="196" y="1363"/>
                </a:lnTo>
                <a:lnTo>
                  <a:pt x="214" y="1323"/>
                </a:lnTo>
                <a:lnTo>
                  <a:pt x="221" y="1304"/>
                </a:lnTo>
                <a:lnTo>
                  <a:pt x="226" y="1290"/>
                </a:lnTo>
                <a:lnTo>
                  <a:pt x="226" y="1290"/>
                </a:lnTo>
                <a:lnTo>
                  <a:pt x="227" y="1283"/>
                </a:lnTo>
                <a:lnTo>
                  <a:pt x="229" y="1278"/>
                </a:lnTo>
                <a:lnTo>
                  <a:pt x="230" y="1275"/>
                </a:lnTo>
                <a:lnTo>
                  <a:pt x="231" y="1274"/>
                </a:lnTo>
                <a:lnTo>
                  <a:pt x="231" y="1274"/>
                </a:lnTo>
                <a:lnTo>
                  <a:pt x="236" y="1267"/>
                </a:lnTo>
                <a:lnTo>
                  <a:pt x="240" y="1262"/>
                </a:lnTo>
                <a:lnTo>
                  <a:pt x="240" y="1262"/>
                </a:lnTo>
                <a:lnTo>
                  <a:pt x="250" y="1250"/>
                </a:lnTo>
                <a:lnTo>
                  <a:pt x="261" y="1236"/>
                </a:lnTo>
                <a:lnTo>
                  <a:pt x="274" y="1218"/>
                </a:lnTo>
                <a:lnTo>
                  <a:pt x="288" y="1198"/>
                </a:lnTo>
                <a:lnTo>
                  <a:pt x="300" y="1177"/>
                </a:lnTo>
                <a:lnTo>
                  <a:pt x="306" y="1166"/>
                </a:lnTo>
                <a:lnTo>
                  <a:pt x="310" y="1155"/>
                </a:lnTo>
                <a:lnTo>
                  <a:pt x="314" y="1144"/>
                </a:lnTo>
                <a:lnTo>
                  <a:pt x="318" y="1133"/>
                </a:lnTo>
                <a:lnTo>
                  <a:pt x="318" y="1133"/>
                </a:lnTo>
                <a:lnTo>
                  <a:pt x="325" y="1092"/>
                </a:lnTo>
                <a:lnTo>
                  <a:pt x="331" y="1054"/>
                </a:lnTo>
                <a:lnTo>
                  <a:pt x="336" y="1025"/>
                </a:lnTo>
                <a:lnTo>
                  <a:pt x="339" y="1008"/>
                </a:lnTo>
                <a:lnTo>
                  <a:pt x="339" y="1008"/>
                </a:lnTo>
                <a:lnTo>
                  <a:pt x="342" y="1004"/>
                </a:lnTo>
                <a:lnTo>
                  <a:pt x="346" y="1000"/>
                </a:lnTo>
                <a:lnTo>
                  <a:pt x="359" y="992"/>
                </a:lnTo>
                <a:lnTo>
                  <a:pt x="371" y="986"/>
                </a:lnTo>
                <a:lnTo>
                  <a:pt x="375" y="984"/>
                </a:lnTo>
                <a:lnTo>
                  <a:pt x="375" y="984"/>
                </a:lnTo>
                <a:lnTo>
                  <a:pt x="379" y="990"/>
                </a:lnTo>
                <a:lnTo>
                  <a:pt x="384" y="996"/>
                </a:lnTo>
                <a:lnTo>
                  <a:pt x="391" y="1004"/>
                </a:lnTo>
                <a:lnTo>
                  <a:pt x="400" y="1014"/>
                </a:lnTo>
                <a:lnTo>
                  <a:pt x="413" y="1025"/>
                </a:lnTo>
                <a:lnTo>
                  <a:pt x="430" y="1038"/>
                </a:lnTo>
                <a:lnTo>
                  <a:pt x="450" y="1050"/>
                </a:lnTo>
                <a:lnTo>
                  <a:pt x="450" y="1050"/>
                </a:lnTo>
                <a:lnTo>
                  <a:pt x="472" y="1064"/>
                </a:lnTo>
                <a:lnTo>
                  <a:pt x="496" y="1080"/>
                </a:lnTo>
                <a:lnTo>
                  <a:pt x="518" y="1097"/>
                </a:lnTo>
                <a:lnTo>
                  <a:pt x="539" y="1115"/>
                </a:lnTo>
                <a:lnTo>
                  <a:pt x="572" y="1144"/>
                </a:lnTo>
                <a:lnTo>
                  <a:pt x="584" y="1155"/>
                </a:lnTo>
                <a:lnTo>
                  <a:pt x="590" y="1162"/>
                </a:lnTo>
                <a:lnTo>
                  <a:pt x="590" y="1162"/>
                </a:lnTo>
                <a:lnTo>
                  <a:pt x="595" y="1172"/>
                </a:lnTo>
                <a:lnTo>
                  <a:pt x="602" y="1187"/>
                </a:lnTo>
                <a:lnTo>
                  <a:pt x="608" y="1201"/>
                </a:lnTo>
                <a:lnTo>
                  <a:pt x="610" y="1205"/>
                </a:lnTo>
                <a:lnTo>
                  <a:pt x="611" y="1208"/>
                </a:lnTo>
                <a:lnTo>
                  <a:pt x="611" y="1208"/>
                </a:lnTo>
                <a:lnTo>
                  <a:pt x="621" y="1217"/>
                </a:lnTo>
                <a:lnTo>
                  <a:pt x="621" y="1217"/>
                </a:lnTo>
                <a:lnTo>
                  <a:pt x="624" y="1244"/>
                </a:lnTo>
                <a:lnTo>
                  <a:pt x="627" y="1269"/>
                </a:lnTo>
                <a:lnTo>
                  <a:pt x="631" y="1294"/>
                </a:lnTo>
                <a:lnTo>
                  <a:pt x="631" y="1294"/>
                </a:lnTo>
                <a:lnTo>
                  <a:pt x="637" y="1316"/>
                </a:lnTo>
                <a:lnTo>
                  <a:pt x="644" y="1340"/>
                </a:lnTo>
                <a:lnTo>
                  <a:pt x="657" y="1381"/>
                </a:lnTo>
                <a:lnTo>
                  <a:pt x="657" y="1381"/>
                </a:lnTo>
                <a:lnTo>
                  <a:pt x="663" y="1399"/>
                </a:lnTo>
                <a:lnTo>
                  <a:pt x="667" y="1416"/>
                </a:lnTo>
                <a:lnTo>
                  <a:pt x="670" y="1435"/>
                </a:lnTo>
                <a:lnTo>
                  <a:pt x="670" y="1435"/>
                </a:lnTo>
                <a:lnTo>
                  <a:pt x="671" y="1436"/>
                </a:lnTo>
                <a:lnTo>
                  <a:pt x="670" y="1446"/>
                </a:lnTo>
                <a:lnTo>
                  <a:pt x="670" y="1446"/>
                </a:lnTo>
                <a:lnTo>
                  <a:pt x="670" y="1457"/>
                </a:lnTo>
                <a:lnTo>
                  <a:pt x="671" y="1468"/>
                </a:lnTo>
                <a:lnTo>
                  <a:pt x="674" y="1484"/>
                </a:lnTo>
                <a:lnTo>
                  <a:pt x="674" y="1484"/>
                </a:lnTo>
                <a:lnTo>
                  <a:pt x="675" y="1486"/>
                </a:lnTo>
                <a:lnTo>
                  <a:pt x="680" y="1487"/>
                </a:lnTo>
                <a:lnTo>
                  <a:pt x="694" y="1493"/>
                </a:lnTo>
                <a:lnTo>
                  <a:pt x="714" y="1500"/>
                </a:lnTo>
                <a:lnTo>
                  <a:pt x="735" y="1511"/>
                </a:lnTo>
                <a:lnTo>
                  <a:pt x="735" y="1511"/>
                </a:lnTo>
                <a:lnTo>
                  <a:pt x="746" y="1515"/>
                </a:lnTo>
                <a:lnTo>
                  <a:pt x="757" y="1520"/>
                </a:lnTo>
                <a:lnTo>
                  <a:pt x="770" y="1524"/>
                </a:lnTo>
                <a:lnTo>
                  <a:pt x="783" y="1526"/>
                </a:lnTo>
                <a:lnTo>
                  <a:pt x="796" y="1528"/>
                </a:lnTo>
                <a:lnTo>
                  <a:pt x="809" y="1528"/>
                </a:lnTo>
                <a:lnTo>
                  <a:pt x="821" y="1526"/>
                </a:lnTo>
                <a:lnTo>
                  <a:pt x="833" y="1524"/>
                </a:lnTo>
                <a:lnTo>
                  <a:pt x="833" y="1524"/>
                </a:lnTo>
                <a:lnTo>
                  <a:pt x="853" y="1517"/>
                </a:lnTo>
                <a:lnTo>
                  <a:pt x="860" y="1513"/>
                </a:lnTo>
                <a:lnTo>
                  <a:pt x="866" y="1511"/>
                </a:lnTo>
                <a:lnTo>
                  <a:pt x="870" y="1508"/>
                </a:lnTo>
                <a:lnTo>
                  <a:pt x="871" y="1505"/>
                </a:lnTo>
                <a:lnTo>
                  <a:pt x="871" y="1500"/>
                </a:lnTo>
                <a:lnTo>
                  <a:pt x="868" y="1494"/>
                </a:lnTo>
                <a:lnTo>
                  <a:pt x="868" y="1494"/>
                </a:lnTo>
                <a:lnTo>
                  <a:pt x="864" y="1486"/>
                </a:lnTo>
                <a:lnTo>
                  <a:pt x="859" y="1481"/>
                </a:lnTo>
                <a:lnTo>
                  <a:pt x="852" y="1478"/>
                </a:lnTo>
                <a:lnTo>
                  <a:pt x="839" y="1472"/>
                </a:lnTo>
                <a:lnTo>
                  <a:pt x="839" y="1472"/>
                </a:lnTo>
                <a:lnTo>
                  <a:pt x="831" y="1471"/>
                </a:lnTo>
                <a:lnTo>
                  <a:pt x="827" y="1471"/>
                </a:lnTo>
                <a:lnTo>
                  <a:pt x="825" y="1472"/>
                </a:lnTo>
                <a:lnTo>
                  <a:pt x="824" y="1473"/>
                </a:lnTo>
                <a:lnTo>
                  <a:pt x="821" y="1473"/>
                </a:lnTo>
                <a:lnTo>
                  <a:pt x="816" y="1471"/>
                </a:lnTo>
                <a:lnTo>
                  <a:pt x="798" y="1453"/>
                </a:lnTo>
                <a:lnTo>
                  <a:pt x="798" y="1453"/>
                </a:lnTo>
                <a:lnTo>
                  <a:pt x="785" y="1441"/>
                </a:lnTo>
                <a:lnTo>
                  <a:pt x="774" y="1433"/>
                </a:lnTo>
                <a:lnTo>
                  <a:pt x="766" y="1428"/>
                </a:lnTo>
                <a:lnTo>
                  <a:pt x="760" y="1427"/>
                </a:lnTo>
                <a:lnTo>
                  <a:pt x="755" y="1427"/>
                </a:lnTo>
                <a:lnTo>
                  <a:pt x="753" y="1428"/>
                </a:lnTo>
                <a:lnTo>
                  <a:pt x="750" y="1431"/>
                </a:lnTo>
                <a:lnTo>
                  <a:pt x="750" y="1431"/>
                </a:lnTo>
                <a:lnTo>
                  <a:pt x="748" y="1427"/>
                </a:lnTo>
                <a:lnTo>
                  <a:pt x="742" y="1420"/>
                </a:lnTo>
                <a:lnTo>
                  <a:pt x="736" y="1407"/>
                </a:lnTo>
                <a:lnTo>
                  <a:pt x="733" y="1400"/>
                </a:lnTo>
                <a:lnTo>
                  <a:pt x="732" y="1393"/>
                </a:lnTo>
                <a:lnTo>
                  <a:pt x="732" y="1393"/>
                </a:lnTo>
                <a:lnTo>
                  <a:pt x="729" y="1383"/>
                </a:lnTo>
                <a:lnTo>
                  <a:pt x="729" y="1372"/>
                </a:lnTo>
                <a:lnTo>
                  <a:pt x="728" y="1342"/>
                </a:lnTo>
                <a:lnTo>
                  <a:pt x="727" y="1310"/>
                </a:lnTo>
                <a:lnTo>
                  <a:pt x="726" y="1283"/>
                </a:lnTo>
                <a:lnTo>
                  <a:pt x="726" y="1283"/>
                </a:lnTo>
                <a:lnTo>
                  <a:pt x="721" y="1230"/>
                </a:lnTo>
                <a:lnTo>
                  <a:pt x="717" y="1203"/>
                </a:lnTo>
                <a:lnTo>
                  <a:pt x="717" y="1203"/>
                </a:lnTo>
                <a:lnTo>
                  <a:pt x="722" y="1198"/>
                </a:lnTo>
                <a:lnTo>
                  <a:pt x="724" y="1195"/>
                </a:lnTo>
                <a:lnTo>
                  <a:pt x="726" y="1191"/>
                </a:lnTo>
                <a:lnTo>
                  <a:pt x="726" y="1191"/>
                </a:lnTo>
                <a:lnTo>
                  <a:pt x="722" y="1184"/>
                </a:lnTo>
                <a:lnTo>
                  <a:pt x="716" y="1169"/>
                </a:lnTo>
                <a:lnTo>
                  <a:pt x="708" y="1153"/>
                </a:lnTo>
                <a:lnTo>
                  <a:pt x="703" y="1142"/>
                </a:lnTo>
                <a:lnTo>
                  <a:pt x="703" y="1142"/>
                </a:lnTo>
                <a:lnTo>
                  <a:pt x="701" y="1132"/>
                </a:lnTo>
                <a:lnTo>
                  <a:pt x="695" y="1120"/>
                </a:lnTo>
                <a:lnTo>
                  <a:pt x="689" y="1106"/>
                </a:lnTo>
                <a:lnTo>
                  <a:pt x="682" y="1086"/>
                </a:lnTo>
                <a:lnTo>
                  <a:pt x="682" y="1086"/>
                </a:lnTo>
                <a:lnTo>
                  <a:pt x="678" y="1077"/>
                </a:lnTo>
                <a:lnTo>
                  <a:pt x="675" y="1067"/>
                </a:lnTo>
                <a:lnTo>
                  <a:pt x="664" y="1051"/>
                </a:lnTo>
                <a:lnTo>
                  <a:pt x="655" y="1037"/>
                </a:lnTo>
                <a:lnTo>
                  <a:pt x="645" y="1023"/>
                </a:lnTo>
                <a:lnTo>
                  <a:pt x="645" y="1023"/>
                </a:lnTo>
                <a:lnTo>
                  <a:pt x="638" y="1012"/>
                </a:lnTo>
                <a:lnTo>
                  <a:pt x="627" y="998"/>
                </a:lnTo>
                <a:lnTo>
                  <a:pt x="592" y="959"/>
                </a:lnTo>
                <a:lnTo>
                  <a:pt x="561" y="922"/>
                </a:lnTo>
                <a:lnTo>
                  <a:pt x="544" y="902"/>
                </a:lnTo>
                <a:lnTo>
                  <a:pt x="544" y="902"/>
                </a:lnTo>
                <a:lnTo>
                  <a:pt x="535" y="885"/>
                </a:lnTo>
                <a:lnTo>
                  <a:pt x="523" y="863"/>
                </a:lnTo>
                <a:lnTo>
                  <a:pt x="523" y="863"/>
                </a:lnTo>
                <a:lnTo>
                  <a:pt x="507" y="841"/>
                </a:lnTo>
                <a:lnTo>
                  <a:pt x="498" y="828"/>
                </a:lnTo>
                <a:lnTo>
                  <a:pt x="498" y="828"/>
                </a:lnTo>
                <a:lnTo>
                  <a:pt x="498" y="817"/>
                </a:lnTo>
                <a:lnTo>
                  <a:pt x="498" y="808"/>
                </a:lnTo>
                <a:lnTo>
                  <a:pt x="498" y="808"/>
                </a:lnTo>
                <a:lnTo>
                  <a:pt x="507" y="787"/>
                </a:lnTo>
                <a:lnTo>
                  <a:pt x="516" y="769"/>
                </a:lnTo>
                <a:lnTo>
                  <a:pt x="520" y="763"/>
                </a:lnTo>
                <a:lnTo>
                  <a:pt x="524" y="759"/>
                </a:lnTo>
                <a:lnTo>
                  <a:pt x="524" y="759"/>
                </a:lnTo>
                <a:lnTo>
                  <a:pt x="528" y="755"/>
                </a:lnTo>
                <a:lnTo>
                  <a:pt x="532" y="749"/>
                </a:lnTo>
                <a:lnTo>
                  <a:pt x="539" y="735"/>
                </a:lnTo>
                <a:lnTo>
                  <a:pt x="548" y="717"/>
                </a:lnTo>
                <a:lnTo>
                  <a:pt x="579" y="736"/>
                </a:lnTo>
                <a:lnTo>
                  <a:pt x="579" y="736"/>
                </a:lnTo>
                <a:lnTo>
                  <a:pt x="582" y="753"/>
                </a:lnTo>
                <a:lnTo>
                  <a:pt x="582" y="753"/>
                </a:lnTo>
                <a:lnTo>
                  <a:pt x="583" y="755"/>
                </a:lnTo>
                <a:lnTo>
                  <a:pt x="585" y="757"/>
                </a:lnTo>
                <a:lnTo>
                  <a:pt x="588" y="760"/>
                </a:lnTo>
                <a:lnTo>
                  <a:pt x="590" y="762"/>
                </a:lnTo>
                <a:lnTo>
                  <a:pt x="590" y="762"/>
                </a:lnTo>
                <a:lnTo>
                  <a:pt x="595" y="767"/>
                </a:lnTo>
                <a:lnTo>
                  <a:pt x="605" y="773"/>
                </a:lnTo>
                <a:lnTo>
                  <a:pt x="618" y="777"/>
                </a:lnTo>
                <a:lnTo>
                  <a:pt x="624" y="779"/>
                </a:lnTo>
                <a:lnTo>
                  <a:pt x="630" y="780"/>
                </a:lnTo>
                <a:lnTo>
                  <a:pt x="630" y="780"/>
                </a:lnTo>
                <a:lnTo>
                  <a:pt x="636" y="779"/>
                </a:lnTo>
                <a:lnTo>
                  <a:pt x="642" y="776"/>
                </a:lnTo>
                <a:lnTo>
                  <a:pt x="657" y="769"/>
                </a:lnTo>
                <a:lnTo>
                  <a:pt x="669" y="761"/>
                </a:lnTo>
                <a:lnTo>
                  <a:pt x="674" y="757"/>
                </a:lnTo>
                <a:lnTo>
                  <a:pt x="677" y="754"/>
                </a:lnTo>
                <a:lnTo>
                  <a:pt x="677" y="754"/>
                </a:lnTo>
                <a:lnTo>
                  <a:pt x="682" y="744"/>
                </a:lnTo>
                <a:lnTo>
                  <a:pt x="687" y="733"/>
                </a:lnTo>
                <a:lnTo>
                  <a:pt x="691" y="718"/>
                </a:lnTo>
                <a:lnTo>
                  <a:pt x="691" y="718"/>
                </a:lnTo>
                <a:lnTo>
                  <a:pt x="720" y="698"/>
                </a:lnTo>
                <a:lnTo>
                  <a:pt x="761" y="670"/>
                </a:lnTo>
                <a:lnTo>
                  <a:pt x="761" y="670"/>
                </a:lnTo>
                <a:lnTo>
                  <a:pt x="778" y="658"/>
                </a:lnTo>
                <a:lnTo>
                  <a:pt x="798" y="642"/>
                </a:lnTo>
                <a:lnTo>
                  <a:pt x="818" y="626"/>
                </a:lnTo>
                <a:lnTo>
                  <a:pt x="835" y="613"/>
                </a:lnTo>
                <a:lnTo>
                  <a:pt x="835" y="613"/>
                </a:lnTo>
                <a:lnTo>
                  <a:pt x="844" y="609"/>
                </a:lnTo>
                <a:lnTo>
                  <a:pt x="849" y="603"/>
                </a:lnTo>
                <a:lnTo>
                  <a:pt x="859" y="595"/>
                </a:lnTo>
                <a:lnTo>
                  <a:pt x="864" y="589"/>
                </a:lnTo>
                <a:lnTo>
                  <a:pt x="865" y="586"/>
                </a:lnTo>
                <a:lnTo>
                  <a:pt x="874" y="597"/>
                </a:lnTo>
                <a:lnTo>
                  <a:pt x="874" y="597"/>
                </a:lnTo>
                <a:lnTo>
                  <a:pt x="873" y="598"/>
                </a:lnTo>
                <a:lnTo>
                  <a:pt x="872" y="603"/>
                </a:lnTo>
                <a:lnTo>
                  <a:pt x="871" y="605"/>
                </a:lnTo>
                <a:lnTo>
                  <a:pt x="872" y="609"/>
                </a:lnTo>
                <a:lnTo>
                  <a:pt x="873" y="611"/>
                </a:lnTo>
                <a:lnTo>
                  <a:pt x="875" y="612"/>
                </a:lnTo>
                <a:lnTo>
                  <a:pt x="875" y="612"/>
                </a:lnTo>
                <a:lnTo>
                  <a:pt x="879" y="612"/>
                </a:lnTo>
                <a:lnTo>
                  <a:pt x="885" y="610"/>
                </a:lnTo>
                <a:lnTo>
                  <a:pt x="890" y="606"/>
                </a:lnTo>
                <a:lnTo>
                  <a:pt x="895" y="603"/>
                </a:lnTo>
                <a:lnTo>
                  <a:pt x="901" y="598"/>
                </a:lnTo>
                <a:lnTo>
                  <a:pt x="905" y="593"/>
                </a:lnTo>
                <a:lnTo>
                  <a:pt x="906" y="589"/>
                </a:lnTo>
                <a:lnTo>
                  <a:pt x="906" y="588"/>
                </a:lnTo>
                <a:lnTo>
                  <a:pt x="905" y="586"/>
                </a:lnTo>
                <a:lnTo>
                  <a:pt x="905" y="586"/>
                </a:lnTo>
                <a:lnTo>
                  <a:pt x="900" y="583"/>
                </a:lnTo>
                <a:lnTo>
                  <a:pt x="895" y="582"/>
                </a:lnTo>
                <a:lnTo>
                  <a:pt x="890" y="580"/>
                </a:lnTo>
                <a:lnTo>
                  <a:pt x="883" y="572"/>
                </a:lnTo>
                <a:lnTo>
                  <a:pt x="883" y="572"/>
                </a:lnTo>
                <a:lnTo>
                  <a:pt x="887" y="565"/>
                </a:lnTo>
                <a:lnTo>
                  <a:pt x="890" y="559"/>
                </a:lnTo>
                <a:lnTo>
                  <a:pt x="891" y="556"/>
                </a:lnTo>
                <a:lnTo>
                  <a:pt x="891" y="556"/>
                </a:lnTo>
                <a:lnTo>
                  <a:pt x="890" y="553"/>
                </a:lnTo>
                <a:lnTo>
                  <a:pt x="887" y="550"/>
                </a:lnTo>
                <a:lnTo>
                  <a:pt x="885" y="545"/>
                </a:lnTo>
                <a:lnTo>
                  <a:pt x="885" y="545"/>
                </a:lnTo>
                <a:lnTo>
                  <a:pt x="884" y="543"/>
                </a:lnTo>
                <a:lnTo>
                  <a:pt x="884" y="539"/>
                </a:lnTo>
                <a:lnTo>
                  <a:pt x="881" y="538"/>
                </a:lnTo>
                <a:lnTo>
                  <a:pt x="881" y="538"/>
                </a:lnTo>
                <a:lnTo>
                  <a:pt x="878" y="534"/>
                </a:lnTo>
                <a:lnTo>
                  <a:pt x="874" y="531"/>
                </a:lnTo>
                <a:lnTo>
                  <a:pt x="874" y="531"/>
                </a:lnTo>
                <a:lnTo>
                  <a:pt x="873" y="527"/>
                </a:lnTo>
                <a:lnTo>
                  <a:pt x="874" y="524"/>
                </a:lnTo>
                <a:lnTo>
                  <a:pt x="874" y="519"/>
                </a:lnTo>
                <a:lnTo>
                  <a:pt x="874" y="518"/>
                </a:lnTo>
                <a:lnTo>
                  <a:pt x="874" y="517"/>
                </a:lnTo>
                <a:lnTo>
                  <a:pt x="874" y="517"/>
                </a:lnTo>
                <a:lnTo>
                  <a:pt x="864" y="514"/>
                </a:lnTo>
                <a:lnTo>
                  <a:pt x="855" y="514"/>
                </a:lnTo>
                <a:lnTo>
                  <a:pt x="855" y="514"/>
                </a:lnTo>
                <a:lnTo>
                  <a:pt x="875" y="496"/>
                </a:lnTo>
                <a:lnTo>
                  <a:pt x="875" y="496"/>
                </a:lnTo>
                <a:lnTo>
                  <a:pt x="881" y="491"/>
                </a:lnTo>
                <a:lnTo>
                  <a:pt x="887" y="487"/>
                </a:lnTo>
                <a:lnTo>
                  <a:pt x="892" y="483"/>
                </a:lnTo>
                <a:lnTo>
                  <a:pt x="893" y="480"/>
                </a:lnTo>
                <a:lnTo>
                  <a:pt x="892" y="478"/>
                </a:lnTo>
                <a:lnTo>
                  <a:pt x="892" y="478"/>
                </a:lnTo>
                <a:lnTo>
                  <a:pt x="890" y="472"/>
                </a:lnTo>
                <a:lnTo>
                  <a:pt x="888" y="471"/>
                </a:lnTo>
                <a:lnTo>
                  <a:pt x="885" y="471"/>
                </a:lnTo>
                <a:lnTo>
                  <a:pt x="885" y="471"/>
                </a:lnTo>
                <a:lnTo>
                  <a:pt x="877" y="472"/>
                </a:lnTo>
                <a:lnTo>
                  <a:pt x="868" y="474"/>
                </a:lnTo>
                <a:lnTo>
                  <a:pt x="858" y="479"/>
                </a:lnTo>
                <a:lnTo>
                  <a:pt x="858" y="479"/>
                </a:lnTo>
                <a:lnTo>
                  <a:pt x="849" y="465"/>
                </a:lnTo>
                <a:lnTo>
                  <a:pt x="841" y="454"/>
                </a:lnTo>
                <a:lnTo>
                  <a:pt x="834" y="446"/>
                </a:lnTo>
                <a:lnTo>
                  <a:pt x="834" y="446"/>
                </a:lnTo>
                <a:lnTo>
                  <a:pt x="829" y="440"/>
                </a:lnTo>
                <a:lnTo>
                  <a:pt x="827" y="439"/>
                </a:lnTo>
                <a:lnTo>
                  <a:pt x="821" y="438"/>
                </a:lnTo>
                <a:lnTo>
                  <a:pt x="821" y="438"/>
                </a:lnTo>
                <a:lnTo>
                  <a:pt x="815" y="437"/>
                </a:lnTo>
                <a:lnTo>
                  <a:pt x="811" y="435"/>
                </a:lnTo>
                <a:lnTo>
                  <a:pt x="807" y="435"/>
                </a:lnTo>
                <a:lnTo>
                  <a:pt x="802" y="437"/>
                </a:lnTo>
                <a:lnTo>
                  <a:pt x="802" y="437"/>
                </a:lnTo>
                <a:lnTo>
                  <a:pt x="798" y="440"/>
                </a:lnTo>
                <a:lnTo>
                  <a:pt x="796" y="444"/>
                </a:lnTo>
                <a:lnTo>
                  <a:pt x="795" y="445"/>
                </a:lnTo>
                <a:lnTo>
                  <a:pt x="793" y="445"/>
                </a:lnTo>
                <a:lnTo>
                  <a:pt x="793" y="445"/>
                </a:lnTo>
                <a:lnTo>
                  <a:pt x="786" y="443"/>
                </a:lnTo>
                <a:lnTo>
                  <a:pt x="783" y="441"/>
                </a:lnTo>
                <a:lnTo>
                  <a:pt x="783" y="441"/>
                </a:lnTo>
                <a:lnTo>
                  <a:pt x="717" y="342"/>
                </a:lnTo>
                <a:lnTo>
                  <a:pt x="671" y="273"/>
                </a:lnTo>
                <a:lnTo>
                  <a:pt x="649" y="237"/>
                </a:lnTo>
                <a:lnTo>
                  <a:pt x="649" y="237"/>
                </a:lnTo>
                <a:lnTo>
                  <a:pt x="644" y="228"/>
                </a:lnTo>
                <a:lnTo>
                  <a:pt x="637" y="216"/>
                </a:lnTo>
                <a:lnTo>
                  <a:pt x="619" y="186"/>
                </a:lnTo>
                <a:lnTo>
                  <a:pt x="619" y="186"/>
                </a:lnTo>
                <a:lnTo>
                  <a:pt x="596" y="148"/>
                </a:lnTo>
                <a:lnTo>
                  <a:pt x="555" y="85"/>
                </a:lnTo>
                <a:lnTo>
                  <a:pt x="515" y="26"/>
                </a:lnTo>
                <a:lnTo>
                  <a:pt x="500" y="7"/>
                </a:lnTo>
                <a:lnTo>
                  <a:pt x="496" y="3"/>
                </a:lnTo>
                <a:lnTo>
                  <a:pt x="493" y="0"/>
                </a:lnTo>
                <a:lnTo>
                  <a:pt x="493" y="0"/>
                </a:lnTo>
                <a:lnTo>
                  <a:pt x="489" y="2"/>
                </a:lnTo>
                <a:lnTo>
                  <a:pt x="482" y="4"/>
                </a:lnTo>
                <a:lnTo>
                  <a:pt x="473" y="7"/>
                </a:lnTo>
                <a:lnTo>
                  <a:pt x="465" y="12"/>
                </a:lnTo>
                <a:lnTo>
                  <a:pt x="465" y="12"/>
                </a:lnTo>
                <a:lnTo>
                  <a:pt x="458" y="17"/>
                </a:lnTo>
                <a:lnTo>
                  <a:pt x="452" y="23"/>
                </a:lnTo>
                <a:lnTo>
                  <a:pt x="448" y="29"/>
                </a:lnTo>
                <a:lnTo>
                  <a:pt x="446" y="33"/>
                </a:lnTo>
                <a:lnTo>
                  <a:pt x="446" y="33"/>
                </a:lnTo>
                <a:lnTo>
                  <a:pt x="452" y="42"/>
                </a:lnTo>
                <a:lnTo>
                  <a:pt x="465" y="62"/>
                </a:lnTo>
                <a:lnTo>
                  <a:pt x="506" y="119"/>
                </a:lnTo>
                <a:lnTo>
                  <a:pt x="550" y="177"/>
                </a:lnTo>
                <a:lnTo>
                  <a:pt x="573" y="208"/>
                </a:lnTo>
                <a:lnTo>
                  <a:pt x="573" y="208"/>
                </a:lnTo>
                <a:lnTo>
                  <a:pt x="602" y="236"/>
                </a:lnTo>
                <a:lnTo>
                  <a:pt x="602" y="236"/>
                </a:lnTo>
                <a:lnTo>
                  <a:pt x="595" y="233"/>
                </a:lnTo>
                <a:lnTo>
                  <a:pt x="576" y="226"/>
                </a:lnTo>
                <a:lnTo>
                  <a:pt x="564" y="223"/>
                </a:lnTo>
                <a:lnTo>
                  <a:pt x="552" y="221"/>
                </a:lnTo>
                <a:lnTo>
                  <a:pt x="539" y="220"/>
                </a:lnTo>
                <a:lnTo>
                  <a:pt x="526" y="221"/>
                </a:lnTo>
                <a:lnTo>
                  <a:pt x="526" y="221"/>
                </a:lnTo>
                <a:lnTo>
                  <a:pt x="516" y="224"/>
                </a:lnTo>
                <a:lnTo>
                  <a:pt x="505" y="229"/>
                </a:lnTo>
                <a:lnTo>
                  <a:pt x="496" y="235"/>
                </a:lnTo>
                <a:lnTo>
                  <a:pt x="487" y="241"/>
                </a:lnTo>
                <a:lnTo>
                  <a:pt x="480" y="247"/>
                </a:lnTo>
                <a:lnTo>
                  <a:pt x="474" y="254"/>
                </a:lnTo>
                <a:lnTo>
                  <a:pt x="470" y="261"/>
                </a:lnTo>
                <a:lnTo>
                  <a:pt x="466" y="267"/>
                </a:lnTo>
                <a:lnTo>
                  <a:pt x="466" y="267"/>
                </a:lnTo>
                <a:lnTo>
                  <a:pt x="460" y="283"/>
                </a:lnTo>
                <a:lnTo>
                  <a:pt x="454" y="302"/>
                </a:lnTo>
                <a:lnTo>
                  <a:pt x="448" y="325"/>
                </a:lnTo>
                <a:lnTo>
                  <a:pt x="448" y="325"/>
                </a:lnTo>
                <a:lnTo>
                  <a:pt x="445" y="331"/>
                </a:lnTo>
                <a:lnTo>
                  <a:pt x="439" y="343"/>
                </a:lnTo>
                <a:lnTo>
                  <a:pt x="436" y="351"/>
                </a:lnTo>
                <a:lnTo>
                  <a:pt x="434" y="356"/>
                </a:lnTo>
                <a:lnTo>
                  <a:pt x="433" y="362"/>
                </a:lnTo>
                <a:lnTo>
                  <a:pt x="434" y="364"/>
                </a:lnTo>
                <a:lnTo>
                  <a:pt x="434" y="365"/>
                </a:lnTo>
                <a:lnTo>
                  <a:pt x="434" y="365"/>
                </a:lnTo>
                <a:lnTo>
                  <a:pt x="443" y="371"/>
                </a:lnTo>
                <a:lnTo>
                  <a:pt x="443" y="371"/>
                </a:lnTo>
                <a:lnTo>
                  <a:pt x="443" y="373"/>
                </a:lnTo>
                <a:lnTo>
                  <a:pt x="444" y="380"/>
                </a:lnTo>
                <a:lnTo>
                  <a:pt x="445" y="385"/>
                </a:lnTo>
                <a:lnTo>
                  <a:pt x="447" y="388"/>
                </a:lnTo>
                <a:lnTo>
                  <a:pt x="451" y="392"/>
                </a:lnTo>
                <a:lnTo>
                  <a:pt x="454" y="394"/>
                </a:lnTo>
                <a:lnTo>
                  <a:pt x="454" y="394"/>
                </a:lnTo>
                <a:lnTo>
                  <a:pt x="463" y="395"/>
                </a:lnTo>
                <a:lnTo>
                  <a:pt x="469" y="394"/>
                </a:lnTo>
                <a:lnTo>
                  <a:pt x="472" y="393"/>
                </a:lnTo>
                <a:lnTo>
                  <a:pt x="473" y="393"/>
                </a:lnTo>
                <a:lnTo>
                  <a:pt x="485" y="418"/>
                </a:lnTo>
                <a:close/>
                <a:moveTo>
                  <a:pt x="635" y="276"/>
                </a:moveTo>
                <a:lnTo>
                  <a:pt x="635" y="276"/>
                </a:lnTo>
                <a:lnTo>
                  <a:pt x="675" y="326"/>
                </a:lnTo>
                <a:lnTo>
                  <a:pt x="726" y="392"/>
                </a:lnTo>
                <a:lnTo>
                  <a:pt x="726" y="392"/>
                </a:lnTo>
                <a:lnTo>
                  <a:pt x="755" y="432"/>
                </a:lnTo>
                <a:lnTo>
                  <a:pt x="772" y="458"/>
                </a:lnTo>
                <a:lnTo>
                  <a:pt x="772" y="458"/>
                </a:lnTo>
                <a:lnTo>
                  <a:pt x="762" y="466"/>
                </a:lnTo>
                <a:lnTo>
                  <a:pt x="755" y="473"/>
                </a:lnTo>
                <a:lnTo>
                  <a:pt x="753" y="477"/>
                </a:lnTo>
                <a:lnTo>
                  <a:pt x="752" y="480"/>
                </a:lnTo>
                <a:lnTo>
                  <a:pt x="752" y="480"/>
                </a:lnTo>
                <a:lnTo>
                  <a:pt x="753" y="486"/>
                </a:lnTo>
                <a:lnTo>
                  <a:pt x="755" y="493"/>
                </a:lnTo>
                <a:lnTo>
                  <a:pt x="759" y="500"/>
                </a:lnTo>
                <a:lnTo>
                  <a:pt x="759" y="500"/>
                </a:lnTo>
                <a:lnTo>
                  <a:pt x="760" y="503"/>
                </a:lnTo>
                <a:lnTo>
                  <a:pt x="761" y="505"/>
                </a:lnTo>
                <a:lnTo>
                  <a:pt x="761" y="509"/>
                </a:lnTo>
                <a:lnTo>
                  <a:pt x="761" y="509"/>
                </a:lnTo>
                <a:lnTo>
                  <a:pt x="762" y="513"/>
                </a:lnTo>
                <a:lnTo>
                  <a:pt x="763" y="519"/>
                </a:lnTo>
                <a:lnTo>
                  <a:pt x="766" y="524"/>
                </a:lnTo>
                <a:lnTo>
                  <a:pt x="767" y="529"/>
                </a:lnTo>
                <a:lnTo>
                  <a:pt x="767" y="529"/>
                </a:lnTo>
                <a:lnTo>
                  <a:pt x="766" y="533"/>
                </a:lnTo>
                <a:lnTo>
                  <a:pt x="763" y="539"/>
                </a:lnTo>
                <a:lnTo>
                  <a:pt x="761" y="546"/>
                </a:lnTo>
                <a:lnTo>
                  <a:pt x="732" y="532"/>
                </a:lnTo>
                <a:lnTo>
                  <a:pt x="732" y="532"/>
                </a:lnTo>
                <a:lnTo>
                  <a:pt x="732" y="532"/>
                </a:lnTo>
                <a:lnTo>
                  <a:pt x="732" y="529"/>
                </a:lnTo>
                <a:lnTo>
                  <a:pt x="729" y="523"/>
                </a:lnTo>
                <a:lnTo>
                  <a:pt x="726" y="513"/>
                </a:lnTo>
                <a:lnTo>
                  <a:pt x="726" y="513"/>
                </a:lnTo>
                <a:lnTo>
                  <a:pt x="719" y="500"/>
                </a:lnTo>
                <a:lnTo>
                  <a:pt x="711" y="490"/>
                </a:lnTo>
                <a:lnTo>
                  <a:pt x="703" y="480"/>
                </a:lnTo>
                <a:lnTo>
                  <a:pt x="699" y="474"/>
                </a:lnTo>
                <a:lnTo>
                  <a:pt x="699" y="474"/>
                </a:lnTo>
                <a:lnTo>
                  <a:pt x="690" y="466"/>
                </a:lnTo>
                <a:lnTo>
                  <a:pt x="678" y="454"/>
                </a:lnTo>
                <a:lnTo>
                  <a:pt x="678" y="454"/>
                </a:lnTo>
                <a:lnTo>
                  <a:pt x="673" y="448"/>
                </a:lnTo>
                <a:lnTo>
                  <a:pt x="668" y="441"/>
                </a:lnTo>
                <a:lnTo>
                  <a:pt x="658" y="432"/>
                </a:lnTo>
                <a:lnTo>
                  <a:pt x="658" y="432"/>
                </a:lnTo>
                <a:lnTo>
                  <a:pt x="655" y="428"/>
                </a:lnTo>
                <a:lnTo>
                  <a:pt x="650" y="426"/>
                </a:lnTo>
                <a:lnTo>
                  <a:pt x="642" y="421"/>
                </a:lnTo>
                <a:lnTo>
                  <a:pt x="642" y="421"/>
                </a:lnTo>
                <a:lnTo>
                  <a:pt x="625" y="418"/>
                </a:lnTo>
                <a:lnTo>
                  <a:pt x="614" y="414"/>
                </a:lnTo>
                <a:lnTo>
                  <a:pt x="614" y="414"/>
                </a:lnTo>
                <a:lnTo>
                  <a:pt x="615" y="413"/>
                </a:lnTo>
                <a:lnTo>
                  <a:pt x="621" y="406"/>
                </a:lnTo>
                <a:lnTo>
                  <a:pt x="628" y="397"/>
                </a:lnTo>
                <a:lnTo>
                  <a:pt x="630" y="391"/>
                </a:lnTo>
                <a:lnTo>
                  <a:pt x="632" y="384"/>
                </a:lnTo>
                <a:lnTo>
                  <a:pt x="632" y="384"/>
                </a:lnTo>
                <a:lnTo>
                  <a:pt x="635" y="377"/>
                </a:lnTo>
                <a:lnTo>
                  <a:pt x="636" y="368"/>
                </a:lnTo>
                <a:lnTo>
                  <a:pt x="637" y="353"/>
                </a:lnTo>
                <a:lnTo>
                  <a:pt x="637" y="336"/>
                </a:lnTo>
                <a:lnTo>
                  <a:pt x="635" y="276"/>
                </a:lnTo>
                <a:close/>
                <a:moveTo>
                  <a:pt x="642" y="552"/>
                </a:moveTo>
                <a:lnTo>
                  <a:pt x="656" y="570"/>
                </a:lnTo>
                <a:lnTo>
                  <a:pt x="662" y="572"/>
                </a:lnTo>
                <a:lnTo>
                  <a:pt x="662" y="572"/>
                </a:lnTo>
                <a:lnTo>
                  <a:pt x="689" y="604"/>
                </a:lnTo>
                <a:lnTo>
                  <a:pt x="689" y="604"/>
                </a:lnTo>
                <a:lnTo>
                  <a:pt x="694" y="611"/>
                </a:lnTo>
                <a:lnTo>
                  <a:pt x="700" y="619"/>
                </a:lnTo>
                <a:lnTo>
                  <a:pt x="706" y="630"/>
                </a:lnTo>
                <a:lnTo>
                  <a:pt x="706" y="630"/>
                </a:lnTo>
                <a:lnTo>
                  <a:pt x="688" y="638"/>
                </a:lnTo>
                <a:lnTo>
                  <a:pt x="668" y="647"/>
                </a:lnTo>
                <a:lnTo>
                  <a:pt x="668" y="647"/>
                </a:lnTo>
                <a:lnTo>
                  <a:pt x="662" y="649"/>
                </a:lnTo>
                <a:lnTo>
                  <a:pt x="657" y="650"/>
                </a:lnTo>
                <a:lnTo>
                  <a:pt x="653" y="650"/>
                </a:lnTo>
                <a:lnTo>
                  <a:pt x="653" y="650"/>
                </a:lnTo>
                <a:lnTo>
                  <a:pt x="645" y="649"/>
                </a:lnTo>
                <a:lnTo>
                  <a:pt x="640" y="650"/>
                </a:lnTo>
                <a:lnTo>
                  <a:pt x="640" y="650"/>
                </a:lnTo>
                <a:lnTo>
                  <a:pt x="630" y="651"/>
                </a:lnTo>
                <a:lnTo>
                  <a:pt x="625" y="652"/>
                </a:lnTo>
                <a:lnTo>
                  <a:pt x="623" y="651"/>
                </a:lnTo>
                <a:lnTo>
                  <a:pt x="623" y="651"/>
                </a:lnTo>
                <a:lnTo>
                  <a:pt x="627" y="649"/>
                </a:lnTo>
                <a:lnTo>
                  <a:pt x="628" y="645"/>
                </a:lnTo>
                <a:lnTo>
                  <a:pt x="628" y="642"/>
                </a:lnTo>
                <a:lnTo>
                  <a:pt x="628" y="642"/>
                </a:lnTo>
                <a:lnTo>
                  <a:pt x="627" y="637"/>
                </a:lnTo>
                <a:lnTo>
                  <a:pt x="625" y="634"/>
                </a:lnTo>
                <a:lnTo>
                  <a:pt x="622" y="628"/>
                </a:lnTo>
                <a:lnTo>
                  <a:pt x="622" y="628"/>
                </a:lnTo>
                <a:lnTo>
                  <a:pt x="616" y="621"/>
                </a:lnTo>
                <a:lnTo>
                  <a:pt x="609" y="615"/>
                </a:lnTo>
                <a:lnTo>
                  <a:pt x="602" y="609"/>
                </a:lnTo>
                <a:lnTo>
                  <a:pt x="602" y="609"/>
                </a:lnTo>
                <a:lnTo>
                  <a:pt x="621" y="583"/>
                </a:lnTo>
                <a:lnTo>
                  <a:pt x="621" y="583"/>
                </a:lnTo>
                <a:lnTo>
                  <a:pt x="635" y="564"/>
                </a:lnTo>
                <a:lnTo>
                  <a:pt x="642" y="552"/>
                </a:lnTo>
                <a:lnTo>
                  <a:pt x="642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81F2A773-E859-4FB2-9E52-4D2FF33BD4CE}"/>
              </a:ext>
            </a:extLst>
          </p:cNvPr>
          <p:cNvSpPr>
            <a:spLocks noEditPoints="1"/>
          </p:cNvSpPr>
          <p:nvPr/>
        </p:nvSpPr>
        <p:spPr bwMode="auto">
          <a:xfrm>
            <a:off x="6464095" y="4712458"/>
            <a:ext cx="682678" cy="1648964"/>
          </a:xfrm>
          <a:custGeom>
            <a:avLst/>
            <a:gdLst>
              <a:gd name="T0" fmla="*/ 202 w 609"/>
              <a:gd name="T1" fmla="*/ 1 h 1471"/>
              <a:gd name="T2" fmla="*/ 169 w 609"/>
              <a:gd name="T3" fmla="*/ 28 h 1471"/>
              <a:gd name="T4" fmla="*/ 499 w 609"/>
              <a:gd name="T5" fmla="*/ 336 h 1471"/>
              <a:gd name="T6" fmla="*/ 467 w 609"/>
              <a:gd name="T7" fmla="*/ 399 h 1471"/>
              <a:gd name="T8" fmla="*/ 454 w 609"/>
              <a:gd name="T9" fmla="*/ 421 h 1471"/>
              <a:gd name="T10" fmla="*/ 400 w 609"/>
              <a:gd name="T11" fmla="*/ 465 h 1471"/>
              <a:gd name="T12" fmla="*/ 361 w 609"/>
              <a:gd name="T13" fmla="*/ 415 h 1471"/>
              <a:gd name="T14" fmla="*/ 386 w 609"/>
              <a:gd name="T15" fmla="*/ 360 h 1471"/>
              <a:gd name="T16" fmla="*/ 347 w 609"/>
              <a:gd name="T17" fmla="*/ 261 h 1471"/>
              <a:gd name="T18" fmla="*/ 268 w 609"/>
              <a:gd name="T19" fmla="*/ 268 h 1471"/>
              <a:gd name="T20" fmla="*/ 232 w 609"/>
              <a:gd name="T21" fmla="*/ 340 h 1471"/>
              <a:gd name="T22" fmla="*/ 238 w 609"/>
              <a:gd name="T23" fmla="*/ 403 h 1471"/>
              <a:gd name="T24" fmla="*/ 208 w 609"/>
              <a:gd name="T25" fmla="*/ 446 h 1471"/>
              <a:gd name="T26" fmla="*/ 138 w 609"/>
              <a:gd name="T27" fmla="*/ 659 h 1471"/>
              <a:gd name="T28" fmla="*/ 114 w 609"/>
              <a:gd name="T29" fmla="*/ 723 h 1471"/>
              <a:gd name="T30" fmla="*/ 91 w 609"/>
              <a:gd name="T31" fmla="*/ 765 h 1471"/>
              <a:gd name="T32" fmla="*/ 67 w 609"/>
              <a:gd name="T33" fmla="*/ 838 h 1471"/>
              <a:gd name="T34" fmla="*/ 112 w 609"/>
              <a:gd name="T35" fmla="*/ 950 h 1471"/>
              <a:gd name="T36" fmla="*/ 238 w 609"/>
              <a:gd name="T37" fmla="*/ 1072 h 1471"/>
              <a:gd name="T38" fmla="*/ 221 w 609"/>
              <a:gd name="T39" fmla="*/ 1098 h 1471"/>
              <a:gd name="T40" fmla="*/ 120 w 609"/>
              <a:gd name="T41" fmla="*/ 1184 h 1471"/>
              <a:gd name="T42" fmla="*/ 59 w 609"/>
              <a:gd name="T43" fmla="*/ 1239 h 1471"/>
              <a:gd name="T44" fmla="*/ 2 w 609"/>
              <a:gd name="T45" fmla="*/ 1271 h 1471"/>
              <a:gd name="T46" fmla="*/ 0 w 609"/>
              <a:gd name="T47" fmla="*/ 1308 h 1471"/>
              <a:gd name="T48" fmla="*/ 46 w 609"/>
              <a:gd name="T49" fmla="*/ 1344 h 1471"/>
              <a:gd name="T50" fmla="*/ 72 w 609"/>
              <a:gd name="T51" fmla="*/ 1372 h 1471"/>
              <a:gd name="T52" fmla="*/ 94 w 609"/>
              <a:gd name="T53" fmla="*/ 1396 h 1471"/>
              <a:gd name="T54" fmla="*/ 113 w 609"/>
              <a:gd name="T55" fmla="*/ 1403 h 1471"/>
              <a:gd name="T56" fmla="*/ 145 w 609"/>
              <a:gd name="T57" fmla="*/ 1407 h 1471"/>
              <a:gd name="T58" fmla="*/ 147 w 609"/>
              <a:gd name="T59" fmla="*/ 1351 h 1471"/>
              <a:gd name="T60" fmla="*/ 139 w 609"/>
              <a:gd name="T61" fmla="*/ 1290 h 1471"/>
              <a:gd name="T62" fmla="*/ 244 w 609"/>
              <a:gd name="T63" fmla="*/ 1210 h 1471"/>
              <a:gd name="T64" fmla="*/ 213 w 609"/>
              <a:gd name="T65" fmla="*/ 1359 h 1471"/>
              <a:gd name="T66" fmla="*/ 184 w 609"/>
              <a:gd name="T67" fmla="*/ 1411 h 1471"/>
              <a:gd name="T68" fmla="*/ 221 w 609"/>
              <a:gd name="T69" fmla="*/ 1458 h 1471"/>
              <a:gd name="T70" fmla="*/ 315 w 609"/>
              <a:gd name="T71" fmla="*/ 1470 h 1471"/>
              <a:gd name="T72" fmla="*/ 380 w 609"/>
              <a:gd name="T73" fmla="*/ 1466 h 1471"/>
              <a:gd name="T74" fmla="*/ 394 w 609"/>
              <a:gd name="T75" fmla="*/ 1444 h 1471"/>
              <a:gd name="T76" fmla="*/ 329 w 609"/>
              <a:gd name="T77" fmla="*/ 1413 h 1471"/>
              <a:gd name="T78" fmla="*/ 283 w 609"/>
              <a:gd name="T79" fmla="*/ 1364 h 1471"/>
              <a:gd name="T80" fmla="*/ 394 w 609"/>
              <a:gd name="T81" fmla="*/ 1150 h 1471"/>
              <a:gd name="T82" fmla="*/ 392 w 609"/>
              <a:gd name="T83" fmla="*/ 1075 h 1471"/>
              <a:gd name="T84" fmla="*/ 327 w 609"/>
              <a:gd name="T85" fmla="*/ 940 h 1471"/>
              <a:gd name="T86" fmla="*/ 271 w 609"/>
              <a:gd name="T87" fmla="*/ 815 h 1471"/>
              <a:gd name="T88" fmla="*/ 301 w 609"/>
              <a:gd name="T89" fmla="*/ 795 h 1471"/>
              <a:gd name="T90" fmla="*/ 318 w 609"/>
              <a:gd name="T91" fmla="*/ 743 h 1471"/>
              <a:gd name="T92" fmla="*/ 342 w 609"/>
              <a:gd name="T93" fmla="*/ 683 h 1471"/>
              <a:gd name="T94" fmla="*/ 478 w 609"/>
              <a:gd name="T95" fmla="*/ 597 h 1471"/>
              <a:gd name="T96" fmla="*/ 583 w 609"/>
              <a:gd name="T97" fmla="*/ 439 h 1471"/>
              <a:gd name="T98" fmla="*/ 603 w 609"/>
              <a:gd name="T99" fmla="*/ 407 h 1471"/>
              <a:gd name="T100" fmla="*/ 599 w 609"/>
              <a:gd name="T101" fmla="*/ 378 h 1471"/>
              <a:gd name="T102" fmla="*/ 561 w 609"/>
              <a:gd name="T103" fmla="*/ 338 h 1471"/>
              <a:gd name="T104" fmla="*/ 566 w 609"/>
              <a:gd name="T105" fmla="*/ 317 h 1471"/>
              <a:gd name="T106" fmla="*/ 512 w 609"/>
              <a:gd name="T107" fmla="*/ 324 h 1471"/>
              <a:gd name="T108" fmla="*/ 526 w 609"/>
              <a:gd name="T109" fmla="*/ 440 h 1471"/>
              <a:gd name="T110" fmla="*/ 493 w 609"/>
              <a:gd name="T111" fmla="*/ 470 h 1471"/>
              <a:gd name="T112" fmla="*/ 515 w 609"/>
              <a:gd name="T113" fmla="*/ 406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9" h="1471">
                <a:moveTo>
                  <a:pt x="512" y="324"/>
                </a:moveTo>
                <a:lnTo>
                  <a:pt x="512" y="324"/>
                </a:lnTo>
                <a:lnTo>
                  <a:pt x="475" y="287"/>
                </a:lnTo>
                <a:lnTo>
                  <a:pt x="420" y="229"/>
                </a:lnTo>
                <a:lnTo>
                  <a:pt x="346" y="146"/>
                </a:lnTo>
                <a:lnTo>
                  <a:pt x="346" y="146"/>
                </a:lnTo>
                <a:lnTo>
                  <a:pt x="316" y="116"/>
                </a:lnTo>
                <a:lnTo>
                  <a:pt x="269" y="67"/>
                </a:lnTo>
                <a:lnTo>
                  <a:pt x="202" y="1"/>
                </a:lnTo>
                <a:lnTo>
                  <a:pt x="202" y="1"/>
                </a:lnTo>
                <a:lnTo>
                  <a:pt x="199" y="0"/>
                </a:lnTo>
                <a:lnTo>
                  <a:pt x="197" y="0"/>
                </a:lnTo>
                <a:lnTo>
                  <a:pt x="190" y="1"/>
                </a:lnTo>
                <a:lnTo>
                  <a:pt x="183" y="4"/>
                </a:lnTo>
                <a:lnTo>
                  <a:pt x="177" y="7"/>
                </a:lnTo>
                <a:lnTo>
                  <a:pt x="177" y="7"/>
                </a:lnTo>
                <a:lnTo>
                  <a:pt x="172" y="13"/>
                </a:lnTo>
                <a:lnTo>
                  <a:pt x="170" y="18"/>
                </a:lnTo>
                <a:lnTo>
                  <a:pt x="169" y="24"/>
                </a:lnTo>
                <a:lnTo>
                  <a:pt x="169" y="28"/>
                </a:lnTo>
                <a:lnTo>
                  <a:pt x="169" y="28"/>
                </a:lnTo>
                <a:lnTo>
                  <a:pt x="192" y="53"/>
                </a:lnTo>
                <a:lnTo>
                  <a:pt x="244" y="104"/>
                </a:lnTo>
                <a:lnTo>
                  <a:pt x="297" y="156"/>
                </a:lnTo>
                <a:lnTo>
                  <a:pt x="328" y="184"/>
                </a:lnTo>
                <a:lnTo>
                  <a:pt x="328" y="184"/>
                </a:lnTo>
                <a:lnTo>
                  <a:pt x="392" y="238"/>
                </a:lnTo>
                <a:lnTo>
                  <a:pt x="456" y="296"/>
                </a:lnTo>
                <a:lnTo>
                  <a:pt x="456" y="296"/>
                </a:lnTo>
                <a:lnTo>
                  <a:pt x="499" y="336"/>
                </a:lnTo>
                <a:lnTo>
                  <a:pt x="499" y="336"/>
                </a:lnTo>
                <a:lnTo>
                  <a:pt x="489" y="348"/>
                </a:lnTo>
                <a:lnTo>
                  <a:pt x="484" y="357"/>
                </a:lnTo>
                <a:lnTo>
                  <a:pt x="480" y="366"/>
                </a:lnTo>
                <a:lnTo>
                  <a:pt x="480" y="366"/>
                </a:lnTo>
                <a:lnTo>
                  <a:pt x="476" y="375"/>
                </a:lnTo>
                <a:lnTo>
                  <a:pt x="474" y="382"/>
                </a:lnTo>
                <a:lnTo>
                  <a:pt x="474" y="382"/>
                </a:lnTo>
                <a:lnTo>
                  <a:pt x="469" y="393"/>
                </a:lnTo>
                <a:lnTo>
                  <a:pt x="467" y="399"/>
                </a:lnTo>
                <a:lnTo>
                  <a:pt x="465" y="403"/>
                </a:lnTo>
                <a:lnTo>
                  <a:pt x="465" y="403"/>
                </a:lnTo>
                <a:lnTo>
                  <a:pt x="459" y="408"/>
                </a:lnTo>
                <a:lnTo>
                  <a:pt x="458" y="410"/>
                </a:lnTo>
                <a:lnTo>
                  <a:pt x="456" y="413"/>
                </a:lnTo>
                <a:lnTo>
                  <a:pt x="456" y="413"/>
                </a:lnTo>
                <a:lnTo>
                  <a:pt x="456" y="416"/>
                </a:lnTo>
                <a:lnTo>
                  <a:pt x="456" y="417"/>
                </a:lnTo>
                <a:lnTo>
                  <a:pt x="456" y="419"/>
                </a:lnTo>
                <a:lnTo>
                  <a:pt x="454" y="421"/>
                </a:lnTo>
                <a:lnTo>
                  <a:pt x="454" y="421"/>
                </a:lnTo>
                <a:lnTo>
                  <a:pt x="447" y="433"/>
                </a:lnTo>
                <a:lnTo>
                  <a:pt x="441" y="441"/>
                </a:lnTo>
                <a:lnTo>
                  <a:pt x="435" y="449"/>
                </a:lnTo>
                <a:lnTo>
                  <a:pt x="435" y="449"/>
                </a:lnTo>
                <a:lnTo>
                  <a:pt x="428" y="457"/>
                </a:lnTo>
                <a:lnTo>
                  <a:pt x="421" y="463"/>
                </a:lnTo>
                <a:lnTo>
                  <a:pt x="414" y="469"/>
                </a:lnTo>
                <a:lnTo>
                  <a:pt x="414" y="469"/>
                </a:lnTo>
                <a:lnTo>
                  <a:pt x="400" y="465"/>
                </a:lnTo>
                <a:lnTo>
                  <a:pt x="388" y="460"/>
                </a:lnTo>
                <a:lnTo>
                  <a:pt x="380" y="455"/>
                </a:lnTo>
                <a:lnTo>
                  <a:pt x="380" y="455"/>
                </a:lnTo>
                <a:lnTo>
                  <a:pt x="346" y="430"/>
                </a:lnTo>
                <a:lnTo>
                  <a:pt x="353" y="413"/>
                </a:lnTo>
                <a:lnTo>
                  <a:pt x="353" y="413"/>
                </a:lnTo>
                <a:lnTo>
                  <a:pt x="354" y="414"/>
                </a:lnTo>
                <a:lnTo>
                  <a:pt x="356" y="415"/>
                </a:lnTo>
                <a:lnTo>
                  <a:pt x="361" y="415"/>
                </a:lnTo>
                <a:lnTo>
                  <a:pt x="361" y="415"/>
                </a:lnTo>
                <a:lnTo>
                  <a:pt x="363" y="414"/>
                </a:lnTo>
                <a:lnTo>
                  <a:pt x="367" y="413"/>
                </a:lnTo>
                <a:lnTo>
                  <a:pt x="371" y="408"/>
                </a:lnTo>
                <a:lnTo>
                  <a:pt x="376" y="401"/>
                </a:lnTo>
                <a:lnTo>
                  <a:pt x="380" y="396"/>
                </a:lnTo>
                <a:lnTo>
                  <a:pt x="380" y="396"/>
                </a:lnTo>
                <a:lnTo>
                  <a:pt x="382" y="388"/>
                </a:lnTo>
                <a:lnTo>
                  <a:pt x="383" y="375"/>
                </a:lnTo>
                <a:lnTo>
                  <a:pt x="386" y="360"/>
                </a:lnTo>
                <a:lnTo>
                  <a:pt x="386" y="360"/>
                </a:lnTo>
                <a:lnTo>
                  <a:pt x="383" y="333"/>
                </a:lnTo>
                <a:lnTo>
                  <a:pt x="381" y="312"/>
                </a:lnTo>
                <a:lnTo>
                  <a:pt x="380" y="300"/>
                </a:lnTo>
                <a:lnTo>
                  <a:pt x="380" y="300"/>
                </a:lnTo>
                <a:lnTo>
                  <a:pt x="376" y="291"/>
                </a:lnTo>
                <a:lnTo>
                  <a:pt x="368" y="279"/>
                </a:lnTo>
                <a:lnTo>
                  <a:pt x="357" y="269"/>
                </a:lnTo>
                <a:lnTo>
                  <a:pt x="353" y="264"/>
                </a:lnTo>
                <a:lnTo>
                  <a:pt x="347" y="261"/>
                </a:lnTo>
                <a:lnTo>
                  <a:pt x="347" y="261"/>
                </a:lnTo>
                <a:lnTo>
                  <a:pt x="342" y="259"/>
                </a:lnTo>
                <a:lnTo>
                  <a:pt x="334" y="257"/>
                </a:lnTo>
                <a:lnTo>
                  <a:pt x="325" y="256"/>
                </a:lnTo>
                <a:lnTo>
                  <a:pt x="316" y="255"/>
                </a:lnTo>
                <a:lnTo>
                  <a:pt x="307" y="255"/>
                </a:lnTo>
                <a:lnTo>
                  <a:pt x="297" y="256"/>
                </a:lnTo>
                <a:lnTo>
                  <a:pt x="288" y="258"/>
                </a:lnTo>
                <a:lnTo>
                  <a:pt x="281" y="261"/>
                </a:lnTo>
                <a:lnTo>
                  <a:pt x="281" y="261"/>
                </a:lnTo>
                <a:lnTo>
                  <a:pt x="268" y="268"/>
                </a:lnTo>
                <a:lnTo>
                  <a:pt x="259" y="275"/>
                </a:lnTo>
                <a:lnTo>
                  <a:pt x="254" y="282"/>
                </a:lnTo>
                <a:lnTo>
                  <a:pt x="250" y="290"/>
                </a:lnTo>
                <a:lnTo>
                  <a:pt x="250" y="290"/>
                </a:lnTo>
                <a:lnTo>
                  <a:pt x="245" y="302"/>
                </a:lnTo>
                <a:lnTo>
                  <a:pt x="241" y="320"/>
                </a:lnTo>
                <a:lnTo>
                  <a:pt x="236" y="340"/>
                </a:lnTo>
                <a:lnTo>
                  <a:pt x="236" y="340"/>
                </a:lnTo>
                <a:lnTo>
                  <a:pt x="235" y="340"/>
                </a:lnTo>
                <a:lnTo>
                  <a:pt x="232" y="340"/>
                </a:lnTo>
                <a:lnTo>
                  <a:pt x="228" y="342"/>
                </a:lnTo>
                <a:lnTo>
                  <a:pt x="226" y="343"/>
                </a:lnTo>
                <a:lnTo>
                  <a:pt x="224" y="345"/>
                </a:lnTo>
                <a:lnTo>
                  <a:pt x="224" y="345"/>
                </a:lnTo>
                <a:lnTo>
                  <a:pt x="224" y="350"/>
                </a:lnTo>
                <a:lnTo>
                  <a:pt x="224" y="358"/>
                </a:lnTo>
                <a:lnTo>
                  <a:pt x="228" y="377"/>
                </a:lnTo>
                <a:lnTo>
                  <a:pt x="233" y="395"/>
                </a:lnTo>
                <a:lnTo>
                  <a:pt x="236" y="401"/>
                </a:lnTo>
                <a:lnTo>
                  <a:pt x="238" y="403"/>
                </a:lnTo>
                <a:lnTo>
                  <a:pt x="238" y="403"/>
                </a:lnTo>
                <a:lnTo>
                  <a:pt x="242" y="403"/>
                </a:lnTo>
                <a:lnTo>
                  <a:pt x="246" y="403"/>
                </a:lnTo>
                <a:lnTo>
                  <a:pt x="251" y="402"/>
                </a:lnTo>
                <a:lnTo>
                  <a:pt x="251" y="408"/>
                </a:lnTo>
                <a:lnTo>
                  <a:pt x="251" y="408"/>
                </a:lnTo>
                <a:lnTo>
                  <a:pt x="233" y="421"/>
                </a:lnTo>
                <a:lnTo>
                  <a:pt x="218" y="433"/>
                </a:lnTo>
                <a:lnTo>
                  <a:pt x="212" y="440"/>
                </a:lnTo>
                <a:lnTo>
                  <a:pt x="208" y="446"/>
                </a:lnTo>
                <a:lnTo>
                  <a:pt x="208" y="446"/>
                </a:lnTo>
                <a:lnTo>
                  <a:pt x="203" y="456"/>
                </a:lnTo>
                <a:lnTo>
                  <a:pt x="196" y="473"/>
                </a:lnTo>
                <a:lnTo>
                  <a:pt x="180" y="519"/>
                </a:lnTo>
                <a:lnTo>
                  <a:pt x="165" y="568"/>
                </a:lnTo>
                <a:lnTo>
                  <a:pt x="153" y="604"/>
                </a:lnTo>
                <a:lnTo>
                  <a:pt x="153" y="604"/>
                </a:lnTo>
                <a:lnTo>
                  <a:pt x="146" y="626"/>
                </a:lnTo>
                <a:lnTo>
                  <a:pt x="141" y="644"/>
                </a:lnTo>
                <a:lnTo>
                  <a:pt x="138" y="659"/>
                </a:lnTo>
                <a:lnTo>
                  <a:pt x="134" y="671"/>
                </a:lnTo>
                <a:lnTo>
                  <a:pt x="126" y="694"/>
                </a:lnTo>
                <a:lnTo>
                  <a:pt x="126" y="694"/>
                </a:lnTo>
                <a:lnTo>
                  <a:pt x="126" y="699"/>
                </a:lnTo>
                <a:lnTo>
                  <a:pt x="126" y="702"/>
                </a:lnTo>
                <a:lnTo>
                  <a:pt x="126" y="705"/>
                </a:lnTo>
                <a:lnTo>
                  <a:pt x="125" y="710"/>
                </a:lnTo>
                <a:lnTo>
                  <a:pt x="125" y="710"/>
                </a:lnTo>
                <a:lnTo>
                  <a:pt x="121" y="716"/>
                </a:lnTo>
                <a:lnTo>
                  <a:pt x="114" y="723"/>
                </a:lnTo>
                <a:lnTo>
                  <a:pt x="107" y="731"/>
                </a:lnTo>
                <a:lnTo>
                  <a:pt x="101" y="740"/>
                </a:lnTo>
                <a:lnTo>
                  <a:pt x="101" y="740"/>
                </a:lnTo>
                <a:lnTo>
                  <a:pt x="95" y="755"/>
                </a:lnTo>
                <a:lnTo>
                  <a:pt x="94" y="759"/>
                </a:lnTo>
                <a:lnTo>
                  <a:pt x="94" y="762"/>
                </a:lnTo>
                <a:lnTo>
                  <a:pt x="94" y="762"/>
                </a:lnTo>
                <a:lnTo>
                  <a:pt x="94" y="763"/>
                </a:lnTo>
                <a:lnTo>
                  <a:pt x="93" y="763"/>
                </a:lnTo>
                <a:lnTo>
                  <a:pt x="91" y="765"/>
                </a:lnTo>
                <a:lnTo>
                  <a:pt x="88" y="769"/>
                </a:lnTo>
                <a:lnTo>
                  <a:pt x="88" y="769"/>
                </a:lnTo>
                <a:lnTo>
                  <a:pt x="86" y="776"/>
                </a:lnTo>
                <a:lnTo>
                  <a:pt x="84" y="782"/>
                </a:lnTo>
                <a:lnTo>
                  <a:pt x="83" y="788"/>
                </a:lnTo>
                <a:lnTo>
                  <a:pt x="83" y="790"/>
                </a:lnTo>
                <a:lnTo>
                  <a:pt x="83" y="790"/>
                </a:lnTo>
                <a:lnTo>
                  <a:pt x="79" y="801"/>
                </a:lnTo>
                <a:lnTo>
                  <a:pt x="72" y="823"/>
                </a:lnTo>
                <a:lnTo>
                  <a:pt x="67" y="838"/>
                </a:lnTo>
                <a:lnTo>
                  <a:pt x="65" y="854"/>
                </a:lnTo>
                <a:lnTo>
                  <a:pt x="62" y="870"/>
                </a:lnTo>
                <a:lnTo>
                  <a:pt x="64" y="887"/>
                </a:lnTo>
                <a:lnTo>
                  <a:pt x="64" y="887"/>
                </a:lnTo>
                <a:lnTo>
                  <a:pt x="65" y="895"/>
                </a:lnTo>
                <a:lnTo>
                  <a:pt x="68" y="903"/>
                </a:lnTo>
                <a:lnTo>
                  <a:pt x="74" y="911"/>
                </a:lnTo>
                <a:lnTo>
                  <a:pt x="80" y="920"/>
                </a:lnTo>
                <a:lnTo>
                  <a:pt x="95" y="935"/>
                </a:lnTo>
                <a:lnTo>
                  <a:pt x="112" y="950"/>
                </a:lnTo>
                <a:lnTo>
                  <a:pt x="130" y="964"/>
                </a:lnTo>
                <a:lnTo>
                  <a:pt x="144" y="975"/>
                </a:lnTo>
                <a:lnTo>
                  <a:pt x="154" y="983"/>
                </a:lnTo>
                <a:lnTo>
                  <a:pt x="159" y="987"/>
                </a:lnTo>
                <a:lnTo>
                  <a:pt x="159" y="987"/>
                </a:lnTo>
                <a:lnTo>
                  <a:pt x="167" y="996"/>
                </a:lnTo>
                <a:lnTo>
                  <a:pt x="185" y="1016"/>
                </a:lnTo>
                <a:lnTo>
                  <a:pt x="219" y="1052"/>
                </a:lnTo>
                <a:lnTo>
                  <a:pt x="219" y="1052"/>
                </a:lnTo>
                <a:lnTo>
                  <a:pt x="238" y="1072"/>
                </a:lnTo>
                <a:lnTo>
                  <a:pt x="246" y="1080"/>
                </a:lnTo>
                <a:lnTo>
                  <a:pt x="250" y="1085"/>
                </a:lnTo>
                <a:lnTo>
                  <a:pt x="250" y="1085"/>
                </a:lnTo>
                <a:lnTo>
                  <a:pt x="249" y="1086"/>
                </a:lnTo>
                <a:lnTo>
                  <a:pt x="246" y="1087"/>
                </a:lnTo>
                <a:lnTo>
                  <a:pt x="241" y="1092"/>
                </a:lnTo>
                <a:lnTo>
                  <a:pt x="232" y="1097"/>
                </a:lnTo>
                <a:lnTo>
                  <a:pt x="232" y="1097"/>
                </a:lnTo>
                <a:lnTo>
                  <a:pt x="221" y="1098"/>
                </a:lnTo>
                <a:lnTo>
                  <a:pt x="221" y="1098"/>
                </a:lnTo>
                <a:lnTo>
                  <a:pt x="217" y="1100"/>
                </a:lnTo>
                <a:lnTo>
                  <a:pt x="212" y="1105"/>
                </a:lnTo>
                <a:lnTo>
                  <a:pt x="197" y="1120"/>
                </a:lnTo>
                <a:lnTo>
                  <a:pt x="178" y="1138"/>
                </a:lnTo>
                <a:lnTo>
                  <a:pt x="169" y="1146"/>
                </a:lnTo>
                <a:lnTo>
                  <a:pt x="159" y="1152"/>
                </a:lnTo>
                <a:lnTo>
                  <a:pt x="159" y="1152"/>
                </a:lnTo>
                <a:lnTo>
                  <a:pt x="150" y="1158"/>
                </a:lnTo>
                <a:lnTo>
                  <a:pt x="140" y="1166"/>
                </a:lnTo>
                <a:lnTo>
                  <a:pt x="120" y="1184"/>
                </a:lnTo>
                <a:lnTo>
                  <a:pt x="105" y="1199"/>
                </a:lnTo>
                <a:lnTo>
                  <a:pt x="98" y="1207"/>
                </a:lnTo>
                <a:lnTo>
                  <a:pt x="98" y="1207"/>
                </a:lnTo>
                <a:lnTo>
                  <a:pt x="94" y="1213"/>
                </a:lnTo>
                <a:lnTo>
                  <a:pt x="91" y="1218"/>
                </a:lnTo>
                <a:lnTo>
                  <a:pt x="91" y="1218"/>
                </a:lnTo>
                <a:lnTo>
                  <a:pt x="84" y="1224"/>
                </a:lnTo>
                <a:lnTo>
                  <a:pt x="73" y="1231"/>
                </a:lnTo>
                <a:lnTo>
                  <a:pt x="73" y="1231"/>
                </a:lnTo>
                <a:lnTo>
                  <a:pt x="59" y="1239"/>
                </a:lnTo>
                <a:lnTo>
                  <a:pt x="48" y="1244"/>
                </a:lnTo>
                <a:lnTo>
                  <a:pt x="48" y="1244"/>
                </a:lnTo>
                <a:lnTo>
                  <a:pt x="44" y="1245"/>
                </a:lnTo>
                <a:lnTo>
                  <a:pt x="38" y="1246"/>
                </a:lnTo>
                <a:lnTo>
                  <a:pt x="31" y="1247"/>
                </a:lnTo>
                <a:lnTo>
                  <a:pt x="27" y="1250"/>
                </a:lnTo>
                <a:lnTo>
                  <a:pt x="24" y="1252"/>
                </a:lnTo>
                <a:lnTo>
                  <a:pt x="24" y="1252"/>
                </a:lnTo>
                <a:lnTo>
                  <a:pt x="8" y="1265"/>
                </a:lnTo>
                <a:lnTo>
                  <a:pt x="2" y="1271"/>
                </a:lnTo>
                <a:lnTo>
                  <a:pt x="1" y="1275"/>
                </a:lnTo>
                <a:lnTo>
                  <a:pt x="0" y="1277"/>
                </a:lnTo>
                <a:lnTo>
                  <a:pt x="0" y="1277"/>
                </a:lnTo>
                <a:lnTo>
                  <a:pt x="0" y="1284"/>
                </a:lnTo>
                <a:lnTo>
                  <a:pt x="2" y="1289"/>
                </a:lnTo>
                <a:lnTo>
                  <a:pt x="2" y="1289"/>
                </a:lnTo>
                <a:lnTo>
                  <a:pt x="3" y="1291"/>
                </a:lnTo>
                <a:lnTo>
                  <a:pt x="3" y="1293"/>
                </a:lnTo>
                <a:lnTo>
                  <a:pt x="3" y="1296"/>
                </a:lnTo>
                <a:lnTo>
                  <a:pt x="0" y="1308"/>
                </a:lnTo>
                <a:lnTo>
                  <a:pt x="0" y="1308"/>
                </a:lnTo>
                <a:lnTo>
                  <a:pt x="6" y="1313"/>
                </a:lnTo>
                <a:lnTo>
                  <a:pt x="11" y="1316"/>
                </a:lnTo>
                <a:lnTo>
                  <a:pt x="14" y="1317"/>
                </a:lnTo>
                <a:lnTo>
                  <a:pt x="14" y="1317"/>
                </a:lnTo>
                <a:lnTo>
                  <a:pt x="21" y="1316"/>
                </a:lnTo>
                <a:lnTo>
                  <a:pt x="21" y="1316"/>
                </a:lnTo>
                <a:lnTo>
                  <a:pt x="32" y="1328"/>
                </a:lnTo>
                <a:lnTo>
                  <a:pt x="41" y="1337"/>
                </a:lnTo>
                <a:lnTo>
                  <a:pt x="46" y="1344"/>
                </a:lnTo>
                <a:lnTo>
                  <a:pt x="46" y="1344"/>
                </a:lnTo>
                <a:lnTo>
                  <a:pt x="53" y="1355"/>
                </a:lnTo>
                <a:lnTo>
                  <a:pt x="58" y="1361"/>
                </a:lnTo>
                <a:lnTo>
                  <a:pt x="61" y="1364"/>
                </a:lnTo>
                <a:lnTo>
                  <a:pt x="61" y="1364"/>
                </a:lnTo>
                <a:lnTo>
                  <a:pt x="65" y="1365"/>
                </a:lnTo>
                <a:lnTo>
                  <a:pt x="66" y="1365"/>
                </a:lnTo>
                <a:lnTo>
                  <a:pt x="70" y="1369"/>
                </a:lnTo>
                <a:lnTo>
                  <a:pt x="70" y="1369"/>
                </a:lnTo>
                <a:lnTo>
                  <a:pt x="72" y="1372"/>
                </a:lnTo>
                <a:lnTo>
                  <a:pt x="74" y="1375"/>
                </a:lnTo>
                <a:lnTo>
                  <a:pt x="77" y="1376"/>
                </a:lnTo>
                <a:lnTo>
                  <a:pt x="79" y="1380"/>
                </a:lnTo>
                <a:lnTo>
                  <a:pt x="79" y="1380"/>
                </a:lnTo>
                <a:lnTo>
                  <a:pt x="84" y="1387"/>
                </a:lnTo>
                <a:lnTo>
                  <a:pt x="86" y="1389"/>
                </a:lnTo>
                <a:lnTo>
                  <a:pt x="86" y="1389"/>
                </a:lnTo>
                <a:lnTo>
                  <a:pt x="88" y="1392"/>
                </a:lnTo>
                <a:lnTo>
                  <a:pt x="91" y="1396"/>
                </a:lnTo>
                <a:lnTo>
                  <a:pt x="94" y="1396"/>
                </a:lnTo>
                <a:lnTo>
                  <a:pt x="94" y="1396"/>
                </a:lnTo>
                <a:lnTo>
                  <a:pt x="100" y="1396"/>
                </a:lnTo>
                <a:lnTo>
                  <a:pt x="104" y="1396"/>
                </a:lnTo>
                <a:lnTo>
                  <a:pt x="104" y="1396"/>
                </a:lnTo>
                <a:lnTo>
                  <a:pt x="100" y="1397"/>
                </a:lnTo>
                <a:lnTo>
                  <a:pt x="100" y="1397"/>
                </a:lnTo>
                <a:lnTo>
                  <a:pt x="100" y="1397"/>
                </a:lnTo>
                <a:lnTo>
                  <a:pt x="106" y="1401"/>
                </a:lnTo>
                <a:lnTo>
                  <a:pt x="106" y="1401"/>
                </a:lnTo>
                <a:lnTo>
                  <a:pt x="113" y="1403"/>
                </a:lnTo>
                <a:lnTo>
                  <a:pt x="118" y="1404"/>
                </a:lnTo>
                <a:lnTo>
                  <a:pt x="123" y="1404"/>
                </a:lnTo>
                <a:lnTo>
                  <a:pt x="123" y="1404"/>
                </a:lnTo>
                <a:lnTo>
                  <a:pt x="127" y="1408"/>
                </a:lnTo>
                <a:lnTo>
                  <a:pt x="132" y="1410"/>
                </a:lnTo>
                <a:lnTo>
                  <a:pt x="137" y="1411"/>
                </a:lnTo>
                <a:lnTo>
                  <a:pt x="137" y="1411"/>
                </a:lnTo>
                <a:lnTo>
                  <a:pt x="138" y="1411"/>
                </a:lnTo>
                <a:lnTo>
                  <a:pt x="140" y="1411"/>
                </a:lnTo>
                <a:lnTo>
                  <a:pt x="145" y="1407"/>
                </a:lnTo>
                <a:lnTo>
                  <a:pt x="149" y="1401"/>
                </a:lnTo>
                <a:lnTo>
                  <a:pt x="152" y="1395"/>
                </a:lnTo>
                <a:lnTo>
                  <a:pt x="152" y="1395"/>
                </a:lnTo>
                <a:lnTo>
                  <a:pt x="153" y="1390"/>
                </a:lnTo>
                <a:lnTo>
                  <a:pt x="153" y="1385"/>
                </a:lnTo>
                <a:lnTo>
                  <a:pt x="153" y="1375"/>
                </a:lnTo>
                <a:lnTo>
                  <a:pt x="151" y="1363"/>
                </a:lnTo>
                <a:lnTo>
                  <a:pt x="150" y="1356"/>
                </a:lnTo>
                <a:lnTo>
                  <a:pt x="150" y="1356"/>
                </a:lnTo>
                <a:lnTo>
                  <a:pt x="147" y="1351"/>
                </a:lnTo>
                <a:lnTo>
                  <a:pt x="144" y="1345"/>
                </a:lnTo>
                <a:lnTo>
                  <a:pt x="139" y="1339"/>
                </a:lnTo>
                <a:lnTo>
                  <a:pt x="137" y="1331"/>
                </a:lnTo>
                <a:lnTo>
                  <a:pt x="137" y="1331"/>
                </a:lnTo>
                <a:lnTo>
                  <a:pt x="130" y="1310"/>
                </a:lnTo>
                <a:lnTo>
                  <a:pt x="127" y="1301"/>
                </a:lnTo>
                <a:lnTo>
                  <a:pt x="126" y="1298"/>
                </a:lnTo>
                <a:lnTo>
                  <a:pt x="126" y="1296"/>
                </a:lnTo>
                <a:lnTo>
                  <a:pt x="126" y="1296"/>
                </a:lnTo>
                <a:lnTo>
                  <a:pt x="139" y="1290"/>
                </a:lnTo>
                <a:lnTo>
                  <a:pt x="156" y="1283"/>
                </a:lnTo>
                <a:lnTo>
                  <a:pt x="156" y="1283"/>
                </a:lnTo>
                <a:lnTo>
                  <a:pt x="166" y="1276"/>
                </a:lnTo>
                <a:lnTo>
                  <a:pt x="186" y="1262"/>
                </a:lnTo>
                <a:lnTo>
                  <a:pt x="217" y="1239"/>
                </a:lnTo>
                <a:lnTo>
                  <a:pt x="217" y="1239"/>
                </a:lnTo>
                <a:lnTo>
                  <a:pt x="223" y="1233"/>
                </a:lnTo>
                <a:lnTo>
                  <a:pt x="231" y="1224"/>
                </a:lnTo>
                <a:lnTo>
                  <a:pt x="244" y="1210"/>
                </a:lnTo>
                <a:lnTo>
                  <a:pt x="244" y="1210"/>
                </a:lnTo>
                <a:lnTo>
                  <a:pt x="249" y="1201"/>
                </a:lnTo>
                <a:lnTo>
                  <a:pt x="254" y="1197"/>
                </a:lnTo>
                <a:lnTo>
                  <a:pt x="269" y="1186"/>
                </a:lnTo>
                <a:lnTo>
                  <a:pt x="269" y="1186"/>
                </a:lnTo>
                <a:lnTo>
                  <a:pt x="261" y="1212"/>
                </a:lnTo>
                <a:lnTo>
                  <a:pt x="248" y="1252"/>
                </a:lnTo>
                <a:lnTo>
                  <a:pt x="248" y="1252"/>
                </a:lnTo>
                <a:lnTo>
                  <a:pt x="239" y="1276"/>
                </a:lnTo>
                <a:lnTo>
                  <a:pt x="229" y="1311"/>
                </a:lnTo>
                <a:lnTo>
                  <a:pt x="213" y="1359"/>
                </a:lnTo>
                <a:lnTo>
                  <a:pt x="213" y="1359"/>
                </a:lnTo>
                <a:lnTo>
                  <a:pt x="211" y="1363"/>
                </a:lnTo>
                <a:lnTo>
                  <a:pt x="208" y="1365"/>
                </a:lnTo>
                <a:lnTo>
                  <a:pt x="204" y="1368"/>
                </a:lnTo>
                <a:lnTo>
                  <a:pt x="199" y="1371"/>
                </a:lnTo>
                <a:lnTo>
                  <a:pt x="199" y="1371"/>
                </a:lnTo>
                <a:lnTo>
                  <a:pt x="197" y="1375"/>
                </a:lnTo>
                <a:lnTo>
                  <a:pt x="195" y="1381"/>
                </a:lnTo>
                <a:lnTo>
                  <a:pt x="189" y="1395"/>
                </a:lnTo>
                <a:lnTo>
                  <a:pt x="184" y="1411"/>
                </a:lnTo>
                <a:lnTo>
                  <a:pt x="183" y="1423"/>
                </a:lnTo>
                <a:lnTo>
                  <a:pt x="183" y="1423"/>
                </a:lnTo>
                <a:lnTo>
                  <a:pt x="183" y="1433"/>
                </a:lnTo>
                <a:lnTo>
                  <a:pt x="185" y="1442"/>
                </a:lnTo>
                <a:lnTo>
                  <a:pt x="189" y="1449"/>
                </a:lnTo>
                <a:lnTo>
                  <a:pt x="192" y="1454"/>
                </a:lnTo>
                <a:lnTo>
                  <a:pt x="192" y="1454"/>
                </a:lnTo>
                <a:lnTo>
                  <a:pt x="196" y="1455"/>
                </a:lnTo>
                <a:lnTo>
                  <a:pt x="202" y="1457"/>
                </a:lnTo>
                <a:lnTo>
                  <a:pt x="221" y="1458"/>
                </a:lnTo>
                <a:lnTo>
                  <a:pt x="239" y="1460"/>
                </a:lnTo>
                <a:lnTo>
                  <a:pt x="254" y="1460"/>
                </a:lnTo>
                <a:lnTo>
                  <a:pt x="254" y="1460"/>
                </a:lnTo>
                <a:lnTo>
                  <a:pt x="262" y="1460"/>
                </a:lnTo>
                <a:lnTo>
                  <a:pt x="270" y="1460"/>
                </a:lnTo>
                <a:lnTo>
                  <a:pt x="279" y="1461"/>
                </a:lnTo>
                <a:lnTo>
                  <a:pt x="291" y="1463"/>
                </a:lnTo>
                <a:lnTo>
                  <a:pt x="291" y="1463"/>
                </a:lnTo>
                <a:lnTo>
                  <a:pt x="308" y="1469"/>
                </a:lnTo>
                <a:lnTo>
                  <a:pt x="315" y="1470"/>
                </a:lnTo>
                <a:lnTo>
                  <a:pt x="327" y="1471"/>
                </a:lnTo>
                <a:lnTo>
                  <a:pt x="327" y="1471"/>
                </a:lnTo>
                <a:lnTo>
                  <a:pt x="334" y="1471"/>
                </a:lnTo>
                <a:lnTo>
                  <a:pt x="342" y="1470"/>
                </a:lnTo>
                <a:lnTo>
                  <a:pt x="357" y="1467"/>
                </a:lnTo>
                <a:lnTo>
                  <a:pt x="373" y="1462"/>
                </a:lnTo>
                <a:lnTo>
                  <a:pt x="373" y="1462"/>
                </a:lnTo>
                <a:lnTo>
                  <a:pt x="375" y="1464"/>
                </a:lnTo>
                <a:lnTo>
                  <a:pt x="377" y="1466"/>
                </a:lnTo>
                <a:lnTo>
                  <a:pt x="380" y="1466"/>
                </a:lnTo>
                <a:lnTo>
                  <a:pt x="380" y="1466"/>
                </a:lnTo>
                <a:lnTo>
                  <a:pt x="383" y="1462"/>
                </a:lnTo>
                <a:lnTo>
                  <a:pt x="386" y="1458"/>
                </a:lnTo>
                <a:lnTo>
                  <a:pt x="386" y="1458"/>
                </a:lnTo>
                <a:lnTo>
                  <a:pt x="389" y="1457"/>
                </a:lnTo>
                <a:lnTo>
                  <a:pt x="392" y="1456"/>
                </a:lnTo>
                <a:lnTo>
                  <a:pt x="393" y="1453"/>
                </a:lnTo>
                <a:lnTo>
                  <a:pt x="393" y="1453"/>
                </a:lnTo>
                <a:lnTo>
                  <a:pt x="395" y="1448"/>
                </a:lnTo>
                <a:lnTo>
                  <a:pt x="394" y="1444"/>
                </a:lnTo>
                <a:lnTo>
                  <a:pt x="393" y="1441"/>
                </a:lnTo>
                <a:lnTo>
                  <a:pt x="388" y="1437"/>
                </a:lnTo>
                <a:lnTo>
                  <a:pt x="388" y="1437"/>
                </a:lnTo>
                <a:lnTo>
                  <a:pt x="380" y="1434"/>
                </a:lnTo>
                <a:lnTo>
                  <a:pt x="369" y="1430"/>
                </a:lnTo>
                <a:lnTo>
                  <a:pt x="358" y="1427"/>
                </a:lnTo>
                <a:lnTo>
                  <a:pt x="349" y="1423"/>
                </a:lnTo>
                <a:lnTo>
                  <a:pt x="349" y="1423"/>
                </a:lnTo>
                <a:lnTo>
                  <a:pt x="340" y="1418"/>
                </a:lnTo>
                <a:lnTo>
                  <a:pt x="329" y="1413"/>
                </a:lnTo>
                <a:lnTo>
                  <a:pt x="312" y="1402"/>
                </a:lnTo>
                <a:lnTo>
                  <a:pt x="312" y="1402"/>
                </a:lnTo>
                <a:lnTo>
                  <a:pt x="298" y="1395"/>
                </a:lnTo>
                <a:lnTo>
                  <a:pt x="288" y="1389"/>
                </a:lnTo>
                <a:lnTo>
                  <a:pt x="288" y="1389"/>
                </a:lnTo>
                <a:lnTo>
                  <a:pt x="284" y="1387"/>
                </a:lnTo>
                <a:lnTo>
                  <a:pt x="281" y="1383"/>
                </a:lnTo>
                <a:lnTo>
                  <a:pt x="281" y="1383"/>
                </a:lnTo>
                <a:lnTo>
                  <a:pt x="281" y="1377"/>
                </a:lnTo>
                <a:lnTo>
                  <a:pt x="283" y="1364"/>
                </a:lnTo>
                <a:lnTo>
                  <a:pt x="290" y="1346"/>
                </a:lnTo>
                <a:lnTo>
                  <a:pt x="295" y="1336"/>
                </a:lnTo>
                <a:lnTo>
                  <a:pt x="301" y="1325"/>
                </a:lnTo>
                <a:lnTo>
                  <a:pt x="301" y="1325"/>
                </a:lnTo>
                <a:lnTo>
                  <a:pt x="368" y="1219"/>
                </a:lnTo>
                <a:lnTo>
                  <a:pt x="368" y="1219"/>
                </a:lnTo>
                <a:lnTo>
                  <a:pt x="374" y="1210"/>
                </a:lnTo>
                <a:lnTo>
                  <a:pt x="379" y="1198"/>
                </a:lnTo>
                <a:lnTo>
                  <a:pt x="387" y="1173"/>
                </a:lnTo>
                <a:lnTo>
                  <a:pt x="394" y="1150"/>
                </a:lnTo>
                <a:lnTo>
                  <a:pt x="396" y="1140"/>
                </a:lnTo>
                <a:lnTo>
                  <a:pt x="399" y="1133"/>
                </a:lnTo>
                <a:lnTo>
                  <a:pt x="399" y="1133"/>
                </a:lnTo>
                <a:lnTo>
                  <a:pt x="401" y="1127"/>
                </a:lnTo>
                <a:lnTo>
                  <a:pt x="403" y="1122"/>
                </a:lnTo>
                <a:lnTo>
                  <a:pt x="404" y="1117"/>
                </a:lnTo>
                <a:lnTo>
                  <a:pt x="403" y="1110"/>
                </a:lnTo>
                <a:lnTo>
                  <a:pt x="401" y="1101"/>
                </a:lnTo>
                <a:lnTo>
                  <a:pt x="397" y="1089"/>
                </a:lnTo>
                <a:lnTo>
                  <a:pt x="392" y="1075"/>
                </a:lnTo>
                <a:lnTo>
                  <a:pt x="383" y="1058"/>
                </a:lnTo>
                <a:lnTo>
                  <a:pt x="383" y="1058"/>
                </a:lnTo>
                <a:lnTo>
                  <a:pt x="375" y="1040"/>
                </a:lnTo>
                <a:lnTo>
                  <a:pt x="369" y="1026"/>
                </a:lnTo>
                <a:lnTo>
                  <a:pt x="361" y="1003"/>
                </a:lnTo>
                <a:lnTo>
                  <a:pt x="355" y="986"/>
                </a:lnTo>
                <a:lnTo>
                  <a:pt x="350" y="977"/>
                </a:lnTo>
                <a:lnTo>
                  <a:pt x="346" y="967"/>
                </a:lnTo>
                <a:lnTo>
                  <a:pt x="346" y="967"/>
                </a:lnTo>
                <a:lnTo>
                  <a:pt x="327" y="940"/>
                </a:lnTo>
                <a:lnTo>
                  <a:pt x="301" y="906"/>
                </a:lnTo>
                <a:lnTo>
                  <a:pt x="278" y="875"/>
                </a:lnTo>
                <a:lnTo>
                  <a:pt x="271" y="863"/>
                </a:lnTo>
                <a:lnTo>
                  <a:pt x="269" y="856"/>
                </a:lnTo>
                <a:lnTo>
                  <a:pt x="269" y="856"/>
                </a:lnTo>
                <a:lnTo>
                  <a:pt x="268" y="842"/>
                </a:lnTo>
                <a:lnTo>
                  <a:pt x="268" y="836"/>
                </a:lnTo>
                <a:lnTo>
                  <a:pt x="269" y="829"/>
                </a:lnTo>
                <a:lnTo>
                  <a:pt x="269" y="829"/>
                </a:lnTo>
                <a:lnTo>
                  <a:pt x="271" y="815"/>
                </a:lnTo>
                <a:lnTo>
                  <a:pt x="272" y="808"/>
                </a:lnTo>
                <a:lnTo>
                  <a:pt x="272" y="808"/>
                </a:lnTo>
                <a:lnTo>
                  <a:pt x="274" y="806"/>
                </a:lnTo>
                <a:lnTo>
                  <a:pt x="276" y="806"/>
                </a:lnTo>
                <a:lnTo>
                  <a:pt x="284" y="804"/>
                </a:lnTo>
                <a:lnTo>
                  <a:pt x="289" y="803"/>
                </a:lnTo>
                <a:lnTo>
                  <a:pt x="294" y="802"/>
                </a:lnTo>
                <a:lnTo>
                  <a:pt x="297" y="798"/>
                </a:lnTo>
                <a:lnTo>
                  <a:pt x="301" y="795"/>
                </a:lnTo>
                <a:lnTo>
                  <a:pt x="301" y="795"/>
                </a:lnTo>
                <a:lnTo>
                  <a:pt x="303" y="789"/>
                </a:lnTo>
                <a:lnTo>
                  <a:pt x="304" y="782"/>
                </a:lnTo>
                <a:lnTo>
                  <a:pt x="304" y="768"/>
                </a:lnTo>
                <a:lnTo>
                  <a:pt x="304" y="761"/>
                </a:lnTo>
                <a:lnTo>
                  <a:pt x="304" y="755"/>
                </a:lnTo>
                <a:lnTo>
                  <a:pt x="307" y="750"/>
                </a:lnTo>
                <a:lnTo>
                  <a:pt x="309" y="748"/>
                </a:lnTo>
                <a:lnTo>
                  <a:pt x="311" y="746"/>
                </a:lnTo>
                <a:lnTo>
                  <a:pt x="311" y="746"/>
                </a:lnTo>
                <a:lnTo>
                  <a:pt x="318" y="743"/>
                </a:lnTo>
                <a:lnTo>
                  <a:pt x="322" y="740"/>
                </a:lnTo>
                <a:lnTo>
                  <a:pt x="322" y="740"/>
                </a:lnTo>
                <a:lnTo>
                  <a:pt x="325" y="737"/>
                </a:lnTo>
                <a:lnTo>
                  <a:pt x="330" y="729"/>
                </a:lnTo>
                <a:lnTo>
                  <a:pt x="330" y="729"/>
                </a:lnTo>
                <a:lnTo>
                  <a:pt x="333" y="723"/>
                </a:lnTo>
                <a:lnTo>
                  <a:pt x="335" y="716"/>
                </a:lnTo>
                <a:lnTo>
                  <a:pt x="338" y="702"/>
                </a:lnTo>
                <a:lnTo>
                  <a:pt x="342" y="683"/>
                </a:lnTo>
                <a:lnTo>
                  <a:pt x="342" y="683"/>
                </a:lnTo>
                <a:lnTo>
                  <a:pt x="347" y="669"/>
                </a:lnTo>
                <a:lnTo>
                  <a:pt x="358" y="641"/>
                </a:lnTo>
                <a:lnTo>
                  <a:pt x="376" y="606"/>
                </a:lnTo>
                <a:lnTo>
                  <a:pt x="376" y="606"/>
                </a:lnTo>
                <a:lnTo>
                  <a:pt x="415" y="605"/>
                </a:lnTo>
                <a:lnTo>
                  <a:pt x="446" y="604"/>
                </a:lnTo>
                <a:lnTo>
                  <a:pt x="460" y="601"/>
                </a:lnTo>
                <a:lnTo>
                  <a:pt x="469" y="600"/>
                </a:lnTo>
                <a:lnTo>
                  <a:pt x="469" y="600"/>
                </a:lnTo>
                <a:lnTo>
                  <a:pt x="478" y="597"/>
                </a:lnTo>
                <a:lnTo>
                  <a:pt x="487" y="591"/>
                </a:lnTo>
                <a:lnTo>
                  <a:pt x="495" y="582"/>
                </a:lnTo>
                <a:lnTo>
                  <a:pt x="504" y="574"/>
                </a:lnTo>
                <a:lnTo>
                  <a:pt x="518" y="557"/>
                </a:lnTo>
                <a:lnTo>
                  <a:pt x="527" y="544"/>
                </a:lnTo>
                <a:lnTo>
                  <a:pt x="527" y="544"/>
                </a:lnTo>
                <a:lnTo>
                  <a:pt x="538" y="527"/>
                </a:lnTo>
                <a:lnTo>
                  <a:pt x="551" y="500"/>
                </a:lnTo>
                <a:lnTo>
                  <a:pt x="567" y="465"/>
                </a:lnTo>
                <a:lnTo>
                  <a:pt x="583" y="439"/>
                </a:lnTo>
                <a:lnTo>
                  <a:pt x="583" y="439"/>
                </a:lnTo>
                <a:lnTo>
                  <a:pt x="587" y="436"/>
                </a:lnTo>
                <a:lnTo>
                  <a:pt x="592" y="434"/>
                </a:lnTo>
                <a:lnTo>
                  <a:pt x="597" y="428"/>
                </a:lnTo>
                <a:lnTo>
                  <a:pt x="597" y="428"/>
                </a:lnTo>
                <a:lnTo>
                  <a:pt x="599" y="422"/>
                </a:lnTo>
                <a:lnTo>
                  <a:pt x="599" y="416"/>
                </a:lnTo>
                <a:lnTo>
                  <a:pt x="598" y="412"/>
                </a:lnTo>
                <a:lnTo>
                  <a:pt x="598" y="412"/>
                </a:lnTo>
                <a:lnTo>
                  <a:pt x="603" y="407"/>
                </a:lnTo>
                <a:lnTo>
                  <a:pt x="606" y="403"/>
                </a:lnTo>
                <a:lnTo>
                  <a:pt x="607" y="400"/>
                </a:lnTo>
                <a:lnTo>
                  <a:pt x="607" y="400"/>
                </a:lnTo>
                <a:lnTo>
                  <a:pt x="609" y="395"/>
                </a:lnTo>
                <a:lnTo>
                  <a:pt x="609" y="388"/>
                </a:lnTo>
                <a:lnTo>
                  <a:pt x="607" y="382"/>
                </a:lnTo>
                <a:lnTo>
                  <a:pt x="606" y="378"/>
                </a:lnTo>
                <a:lnTo>
                  <a:pt x="606" y="378"/>
                </a:lnTo>
                <a:lnTo>
                  <a:pt x="604" y="378"/>
                </a:lnTo>
                <a:lnTo>
                  <a:pt x="599" y="378"/>
                </a:lnTo>
                <a:lnTo>
                  <a:pt x="594" y="377"/>
                </a:lnTo>
                <a:lnTo>
                  <a:pt x="591" y="375"/>
                </a:lnTo>
                <a:lnTo>
                  <a:pt x="585" y="369"/>
                </a:lnTo>
                <a:lnTo>
                  <a:pt x="585" y="366"/>
                </a:lnTo>
                <a:lnTo>
                  <a:pt x="573" y="357"/>
                </a:lnTo>
                <a:lnTo>
                  <a:pt x="570" y="350"/>
                </a:lnTo>
                <a:lnTo>
                  <a:pt x="570" y="350"/>
                </a:lnTo>
                <a:lnTo>
                  <a:pt x="568" y="345"/>
                </a:lnTo>
                <a:lnTo>
                  <a:pt x="566" y="342"/>
                </a:lnTo>
                <a:lnTo>
                  <a:pt x="561" y="338"/>
                </a:lnTo>
                <a:lnTo>
                  <a:pt x="561" y="338"/>
                </a:lnTo>
                <a:lnTo>
                  <a:pt x="552" y="330"/>
                </a:lnTo>
                <a:lnTo>
                  <a:pt x="548" y="327"/>
                </a:lnTo>
                <a:lnTo>
                  <a:pt x="548" y="321"/>
                </a:lnTo>
                <a:lnTo>
                  <a:pt x="548" y="321"/>
                </a:lnTo>
                <a:lnTo>
                  <a:pt x="558" y="321"/>
                </a:lnTo>
                <a:lnTo>
                  <a:pt x="564" y="320"/>
                </a:lnTo>
                <a:lnTo>
                  <a:pt x="566" y="318"/>
                </a:lnTo>
                <a:lnTo>
                  <a:pt x="566" y="317"/>
                </a:lnTo>
                <a:lnTo>
                  <a:pt x="566" y="317"/>
                </a:lnTo>
                <a:lnTo>
                  <a:pt x="564" y="315"/>
                </a:lnTo>
                <a:lnTo>
                  <a:pt x="560" y="314"/>
                </a:lnTo>
                <a:lnTo>
                  <a:pt x="551" y="311"/>
                </a:lnTo>
                <a:lnTo>
                  <a:pt x="540" y="310"/>
                </a:lnTo>
                <a:lnTo>
                  <a:pt x="533" y="309"/>
                </a:lnTo>
                <a:lnTo>
                  <a:pt x="533" y="309"/>
                </a:lnTo>
                <a:lnTo>
                  <a:pt x="531" y="310"/>
                </a:lnTo>
                <a:lnTo>
                  <a:pt x="527" y="311"/>
                </a:lnTo>
                <a:lnTo>
                  <a:pt x="520" y="317"/>
                </a:lnTo>
                <a:lnTo>
                  <a:pt x="512" y="324"/>
                </a:lnTo>
                <a:lnTo>
                  <a:pt x="512" y="324"/>
                </a:lnTo>
                <a:close/>
                <a:moveTo>
                  <a:pt x="533" y="394"/>
                </a:moveTo>
                <a:lnTo>
                  <a:pt x="533" y="394"/>
                </a:lnTo>
                <a:lnTo>
                  <a:pt x="533" y="400"/>
                </a:lnTo>
                <a:lnTo>
                  <a:pt x="533" y="412"/>
                </a:lnTo>
                <a:lnTo>
                  <a:pt x="533" y="427"/>
                </a:lnTo>
                <a:lnTo>
                  <a:pt x="527" y="434"/>
                </a:lnTo>
                <a:lnTo>
                  <a:pt x="527" y="434"/>
                </a:lnTo>
                <a:lnTo>
                  <a:pt x="526" y="440"/>
                </a:lnTo>
                <a:lnTo>
                  <a:pt x="526" y="440"/>
                </a:lnTo>
                <a:lnTo>
                  <a:pt x="521" y="455"/>
                </a:lnTo>
                <a:lnTo>
                  <a:pt x="518" y="466"/>
                </a:lnTo>
                <a:lnTo>
                  <a:pt x="512" y="475"/>
                </a:lnTo>
                <a:lnTo>
                  <a:pt x="512" y="475"/>
                </a:lnTo>
                <a:lnTo>
                  <a:pt x="502" y="485"/>
                </a:lnTo>
                <a:lnTo>
                  <a:pt x="489" y="496"/>
                </a:lnTo>
                <a:lnTo>
                  <a:pt x="474" y="509"/>
                </a:lnTo>
                <a:lnTo>
                  <a:pt x="474" y="509"/>
                </a:lnTo>
                <a:lnTo>
                  <a:pt x="480" y="496"/>
                </a:lnTo>
                <a:lnTo>
                  <a:pt x="493" y="470"/>
                </a:lnTo>
                <a:lnTo>
                  <a:pt x="493" y="470"/>
                </a:lnTo>
                <a:lnTo>
                  <a:pt x="499" y="456"/>
                </a:lnTo>
                <a:lnTo>
                  <a:pt x="504" y="440"/>
                </a:lnTo>
                <a:lnTo>
                  <a:pt x="508" y="421"/>
                </a:lnTo>
                <a:lnTo>
                  <a:pt x="508" y="421"/>
                </a:lnTo>
                <a:lnTo>
                  <a:pt x="511" y="419"/>
                </a:lnTo>
                <a:lnTo>
                  <a:pt x="513" y="416"/>
                </a:lnTo>
                <a:lnTo>
                  <a:pt x="514" y="413"/>
                </a:lnTo>
                <a:lnTo>
                  <a:pt x="514" y="413"/>
                </a:lnTo>
                <a:lnTo>
                  <a:pt x="515" y="406"/>
                </a:lnTo>
                <a:lnTo>
                  <a:pt x="518" y="402"/>
                </a:lnTo>
                <a:lnTo>
                  <a:pt x="518" y="402"/>
                </a:lnTo>
                <a:lnTo>
                  <a:pt x="526" y="396"/>
                </a:lnTo>
                <a:lnTo>
                  <a:pt x="532" y="394"/>
                </a:lnTo>
                <a:lnTo>
                  <a:pt x="533" y="394"/>
                </a:lnTo>
                <a:lnTo>
                  <a:pt x="533" y="3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DBD9BE7C-4C85-44CA-8C32-80315808D173}"/>
              </a:ext>
            </a:extLst>
          </p:cNvPr>
          <p:cNvSpPr>
            <a:spLocks noEditPoints="1"/>
          </p:cNvSpPr>
          <p:nvPr/>
        </p:nvSpPr>
        <p:spPr bwMode="auto">
          <a:xfrm>
            <a:off x="8355306" y="4654437"/>
            <a:ext cx="576989" cy="1682565"/>
          </a:xfrm>
          <a:custGeom>
            <a:avLst/>
            <a:gdLst>
              <a:gd name="T0" fmla="*/ 84 w 453"/>
              <a:gd name="T1" fmla="*/ 123 h 1321"/>
              <a:gd name="T2" fmla="*/ 2 w 453"/>
              <a:gd name="T3" fmla="*/ 193 h 1321"/>
              <a:gd name="T4" fmla="*/ 28 w 453"/>
              <a:gd name="T5" fmla="*/ 253 h 1321"/>
              <a:gd name="T6" fmla="*/ 51 w 453"/>
              <a:gd name="T7" fmla="*/ 299 h 1321"/>
              <a:gd name="T8" fmla="*/ 100 w 453"/>
              <a:gd name="T9" fmla="*/ 293 h 1321"/>
              <a:gd name="T10" fmla="*/ 127 w 453"/>
              <a:gd name="T11" fmla="*/ 375 h 1321"/>
              <a:gd name="T12" fmla="*/ 152 w 453"/>
              <a:gd name="T13" fmla="*/ 490 h 1321"/>
              <a:gd name="T14" fmla="*/ 166 w 453"/>
              <a:gd name="T15" fmla="*/ 555 h 1321"/>
              <a:gd name="T16" fmla="*/ 172 w 453"/>
              <a:gd name="T17" fmla="*/ 592 h 1321"/>
              <a:gd name="T18" fmla="*/ 139 w 453"/>
              <a:gd name="T19" fmla="*/ 737 h 1321"/>
              <a:gd name="T20" fmla="*/ 99 w 453"/>
              <a:gd name="T21" fmla="*/ 879 h 1321"/>
              <a:gd name="T22" fmla="*/ 89 w 453"/>
              <a:gd name="T23" fmla="*/ 960 h 1321"/>
              <a:gd name="T24" fmla="*/ 88 w 453"/>
              <a:gd name="T25" fmla="*/ 1055 h 1321"/>
              <a:gd name="T26" fmla="*/ 102 w 453"/>
              <a:gd name="T27" fmla="*/ 1200 h 1321"/>
              <a:gd name="T28" fmla="*/ 86 w 453"/>
              <a:gd name="T29" fmla="*/ 1238 h 1321"/>
              <a:gd name="T30" fmla="*/ 26 w 453"/>
              <a:gd name="T31" fmla="*/ 1260 h 1321"/>
              <a:gd name="T32" fmla="*/ 19 w 453"/>
              <a:gd name="T33" fmla="*/ 1277 h 1321"/>
              <a:gd name="T34" fmla="*/ 0 w 453"/>
              <a:gd name="T35" fmla="*/ 1304 h 1321"/>
              <a:gd name="T36" fmla="*/ 84 w 453"/>
              <a:gd name="T37" fmla="*/ 1313 h 1321"/>
              <a:gd name="T38" fmla="*/ 128 w 453"/>
              <a:gd name="T39" fmla="*/ 1316 h 1321"/>
              <a:gd name="T40" fmla="*/ 153 w 453"/>
              <a:gd name="T41" fmla="*/ 1321 h 1321"/>
              <a:gd name="T42" fmla="*/ 181 w 453"/>
              <a:gd name="T43" fmla="*/ 1306 h 1321"/>
              <a:gd name="T44" fmla="*/ 176 w 453"/>
              <a:gd name="T45" fmla="*/ 1255 h 1321"/>
              <a:gd name="T46" fmla="*/ 191 w 453"/>
              <a:gd name="T47" fmla="*/ 1053 h 1321"/>
              <a:gd name="T48" fmla="*/ 194 w 453"/>
              <a:gd name="T49" fmla="*/ 944 h 1321"/>
              <a:gd name="T50" fmla="*/ 260 w 453"/>
              <a:gd name="T51" fmla="*/ 827 h 1321"/>
              <a:gd name="T52" fmla="*/ 272 w 453"/>
              <a:gd name="T53" fmla="*/ 927 h 1321"/>
              <a:gd name="T54" fmla="*/ 303 w 453"/>
              <a:gd name="T55" fmla="*/ 979 h 1321"/>
              <a:gd name="T56" fmla="*/ 363 w 453"/>
              <a:gd name="T57" fmla="*/ 1177 h 1321"/>
              <a:gd name="T58" fmla="*/ 355 w 453"/>
              <a:gd name="T59" fmla="*/ 1213 h 1321"/>
              <a:gd name="T60" fmla="*/ 318 w 453"/>
              <a:gd name="T61" fmla="*/ 1241 h 1321"/>
              <a:gd name="T62" fmla="*/ 339 w 453"/>
              <a:gd name="T63" fmla="*/ 1263 h 1321"/>
              <a:gd name="T64" fmla="*/ 443 w 453"/>
              <a:gd name="T65" fmla="*/ 1271 h 1321"/>
              <a:gd name="T66" fmla="*/ 430 w 453"/>
              <a:gd name="T67" fmla="*/ 1203 h 1321"/>
              <a:gd name="T68" fmla="*/ 411 w 453"/>
              <a:gd name="T69" fmla="*/ 1109 h 1321"/>
              <a:gd name="T70" fmla="*/ 376 w 453"/>
              <a:gd name="T71" fmla="*/ 945 h 1321"/>
              <a:gd name="T72" fmla="*/ 355 w 453"/>
              <a:gd name="T73" fmla="*/ 885 h 1321"/>
              <a:gd name="T74" fmla="*/ 400 w 453"/>
              <a:gd name="T75" fmla="*/ 727 h 1321"/>
              <a:gd name="T76" fmla="*/ 413 w 453"/>
              <a:gd name="T77" fmla="*/ 629 h 1321"/>
              <a:gd name="T78" fmla="*/ 375 w 453"/>
              <a:gd name="T79" fmla="*/ 536 h 1321"/>
              <a:gd name="T80" fmla="*/ 368 w 453"/>
              <a:gd name="T81" fmla="*/ 491 h 1321"/>
              <a:gd name="T82" fmla="*/ 356 w 453"/>
              <a:gd name="T83" fmla="*/ 393 h 1321"/>
              <a:gd name="T84" fmla="*/ 428 w 453"/>
              <a:gd name="T85" fmla="*/ 411 h 1321"/>
              <a:gd name="T86" fmla="*/ 452 w 453"/>
              <a:gd name="T87" fmla="*/ 382 h 1321"/>
              <a:gd name="T88" fmla="*/ 403 w 453"/>
              <a:gd name="T89" fmla="*/ 252 h 1321"/>
              <a:gd name="T90" fmla="*/ 415 w 453"/>
              <a:gd name="T91" fmla="*/ 182 h 1321"/>
              <a:gd name="T92" fmla="*/ 388 w 453"/>
              <a:gd name="T93" fmla="*/ 140 h 1321"/>
              <a:gd name="T94" fmla="*/ 271 w 453"/>
              <a:gd name="T95" fmla="*/ 64 h 1321"/>
              <a:gd name="T96" fmla="*/ 258 w 453"/>
              <a:gd name="T97" fmla="*/ 44 h 1321"/>
              <a:gd name="T98" fmla="*/ 238 w 453"/>
              <a:gd name="T99" fmla="*/ 37 h 1321"/>
              <a:gd name="T100" fmla="*/ 176 w 453"/>
              <a:gd name="T101" fmla="*/ 2 h 1321"/>
              <a:gd name="T102" fmla="*/ 104 w 453"/>
              <a:gd name="T103" fmla="*/ 18 h 1321"/>
              <a:gd name="T104" fmla="*/ 33 w 453"/>
              <a:gd name="T105" fmla="*/ 76 h 1321"/>
              <a:gd name="T106" fmla="*/ 92 w 453"/>
              <a:gd name="T107" fmla="*/ 99 h 1321"/>
              <a:gd name="T108" fmla="*/ 108 w 453"/>
              <a:gd name="T109" fmla="*/ 191 h 1321"/>
              <a:gd name="T110" fmla="*/ 240 w 453"/>
              <a:gd name="T111" fmla="*/ 164 h 1321"/>
              <a:gd name="T112" fmla="*/ 256 w 453"/>
              <a:gd name="T113" fmla="*/ 135 h 1321"/>
              <a:gd name="T114" fmla="*/ 311 w 453"/>
              <a:gd name="T115" fmla="*/ 16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3" h="1321">
                <a:moveTo>
                  <a:pt x="92" y="99"/>
                </a:moveTo>
                <a:lnTo>
                  <a:pt x="92" y="99"/>
                </a:lnTo>
                <a:lnTo>
                  <a:pt x="94" y="102"/>
                </a:lnTo>
                <a:lnTo>
                  <a:pt x="97" y="105"/>
                </a:lnTo>
                <a:lnTo>
                  <a:pt x="97" y="105"/>
                </a:lnTo>
                <a:lnTo>
                  <a:pt x="97" y="110"/>
                </a:lnTo>
                <a:lnTo>
                  <a:pt x="97" y="112"/>
                </a:lnTo>
                <a:lnTo>
                  <a:pt x="97" y="112"/>
                </a:lnTo>
                <a:lnTo>
                  <a:pt x="84" y="123"/>
                </a:lnTo>
                <a:lnTo>
                  <a:pt x="73" y="134"/>
                </a:lnTo>
                <a:lnTo>
                  <a:pt x="64" y="143"/>
                </a:lnTo>
                <a:lnTo>
                  <a:pt x="64" y="143"/>
                </a:lnTo>
                <a:lnTo>
                  <a:pt x="58" y="148"/>
                </a:lnTo>
                <a:lnTo>
                  <a:pt x="49" y="154"/>
                </a:lnTo>
                <a:lnTo>
                  <a:pt x="30" y="168"/>
                </a:lnTo>
                <a:lnTo>
                  <a:pt x="12" y="182"/>
                </a:lnTo>
                <a:lnTo>
                  <a:pt x="6" y="188"/>
                </a:lnTo>
                <a:lnTo>
                  <a:pt x="2" y="193"/>
                </a:lnTo>
                <a:lnTo>
                  <a:pt x="2" y="193"/>
                </a:lnTo>
                <a:lnTo>
                  <a:pt x="1" y="196"/>
                </a:lnTo>
                <a:lnTo>
                  <a:pt x="1" y="201"/>
                </a:lnTo>
                <a:lnTo>
                  <a:pt x="2" y="209"/>
                </a:lnTo>
                <a:lnTo>
                  <a:pt x="5" y="217"/>
                </a:lnTo>
                <a:lnTo>
                  <a:pt x="8" y="223"/>
                </a:lnTo>
                <a:lnTo>
                  <a:pt x="8" y="223"/>
                </a:lnTo>
                <a:lnTo>
                  <a:pt x="19" y="241"/>
                </a:lnTo>
                <a:lnTo>
                  <a:pt x="28" y="253"/>
                </a:lnTo>
                <a:lnTo>
                  <a:pt x="28" y="253"/>
                </a:lnTo>
                <a:lnTo>
                  <a:pt x="28" y="260"/>
                </a:lnTo>
                <a:lnTo>
                  <a:pt x="29" y="273"/>
                </a:lnTo>
                <a:lnTo>
                  <a:pt x="29" y="273"/>
                </a:lnTo>
                <a:lnTo>
                  <a:pt x="33" y="281"/>
                </a:lnTo>
                <a:lnTo>
                  <a:pt x="39" y="288"/>
                </a:lnTo>
                <a:lnTo>
                  <a:pt x="46" y="295"/>
                </a:lnTo>
                <a:lnTo>
                  <a:pt x="51" y="299"/>
                </a:lnTo>
                <a:lnTo>
                  <a:pt x="51" y="299"/>
                </a:lnTo>
                <a:lnTo>
                  <a:pt x="54" y="300"/>
                </a:lnTo>
                <a:lnTo>
                  <a:pt x="58" y="299"/>
                </a:lnTo>
                <a:lnTo>
                  <a:pt x="65" y="295"/>
                </a:lnTo>
                <a:lnTo>
                  <a:pt x="65" y="295"/>
                </a:lnTo>
                <a:lnTo>
                  <a:pt x="73" y="293"/>
                </a:lnTo>
                <a:lnTo>
                  <a:pt x="85" y="292"/>
                </a:lnTo>
                <a:lnTo>
                  <a:pt x="85" y="292"/>
                </a:lnTo>
                <a:lnTo>
                  <a:pt x="97" y="292"/>
                </a:lnTo>
                <a:lnTo>
                  <a:pt x="100" y="293"/>
                </a:lnTo>
                <a:lnTo>
                  <a:pt x="101" y="293"/>
                </a:lnTo>
                <a:lnTo>
                  <a:pt x="101" y="293"/>
                </a:lnTo>
                <a:lnTo>
                  <a:pt x="112" y="320"/>
                </a:lnTo>
                <a:lnTo>
                  <a:pt x="121" y="342"/>
                </a:lnTo>
                <a:lnTo>
                  <a:pt x="124" y="353"/>
                </a:lnTo>
                <a:lnTo>
                  <a:pt x="126" y="361"/>
                </a:lnTo>
                <a:lnTo>
                  <a:pt x="126" y="361"/>
                </a:lnTo>
                <a:lnTo>
                  <a:pt x="127" y="368"/>
                </a:lnTo>
                <a:lnTo>
                  <a:pt x="127" y="375"/>
                </a:lnTo>
                <a:lnTo>
                  <a:pt x="126" y="386"/>
                </a:lnTo>
                <a:lnTo>
                  <a:pt x="126" y="399"/>
                </a:lnTo>
                <a:lnTo>
                  <a:pt x="126" y="406"/>
                </a:lnTo>
                <a:lnTo>
                  <a:pt x="128" y="414"/>
                </a:lnTo>
                <a:lnTo>
                  <a:pt x="128" y="414"/>
                </a:lnTo>
                <a:lnTo>
                  <a:pt x="143" y="460"/>
                </a:lnTo>
                <a:lnTo>
                  <a:pt x="152" y="487"/>
                </a:lnTo>
                <a:lnTo>
                  <a:pt x="152" y="487"/>
                </a:lnTo>
                <a:lnTo>
                  <a:pt x="152" y="490"/>
                </a:lnTo>
                <a:lnTo>
                  <a:pt x="152" y="494"/>
                </a:lnTo>
                <a:lnTo>
                  <a:pt x="152" y="504"/>
                </a:lnTo>
                <a:lnTo>
                  <a:pt x="152" y="504"/>
                </a:lnTo>
                <a:lnTo>
                  <a:pt x="154" y="515"/>
                </a:lnTo>
                <a:lnTo>
                  <a:pt x="160" y="532"/>
                </a:lnTo>
                <a:lnTo>
                  <a:pt x="160" y="532"/>
                </a:lnTo>
                <a:lnTo>
                  <a:pt x="164" y="543"/>
                </a:lnTo>
                <a:lnTo>
                  <a:pt x="166" y="555"/>
                </a:lnTo>
                <a:lnTo>
                  <a:pt x="166" y="555"/>
                </a:lnTo>
                <a:lnTo>
                  <a:pt x="168" y="563"/>
                </a:lnTo>
                <a:lnTo>
                  <a:pt x="172" y="569"/>
                </a:lnTo>
                <a:lnTo>
                  <a:pt x="174" y="571"/>
                </a:lnTo>
                <a:lnTo>
                  <a:pt x="176" y="573"/>
                </a:lnTo>
                <a:lnTo>
                  <a:pt x="176" y="573"/>
                </a:lnTo>
                <a:lnTo>
                  <a:pt x="173" y="581"/>
                </a:lnTo>
                <a:lnTo>
                  <a:pt x="172" y="586"/>
                </a:lnTo>
                <a:lnTo>
                  <a:pt x="172" y="592"/>
                </a:lnTo>
                <a:lnTo>
                  <a:pt x="172" y="592"/>
                </a:lnTo>
                <a:lnTo>
                  <a:pt x="173" y="598"/>
                </a:lnTo>
                <a:lnTo>
                  <a:pt x="174" y="605"/>
                </a:lnTo>
                <a:lnTo>
                  <a:pt x="178" y="616"/>
                </a:lnTo>
                <a:lnTo>
                  <a:pt x="178" y="616"/>
                </a:lnTo>
                <a:lnTo>
                  <a:pt x="174" y="632"/>
                </a:lnTo>
                <a:lnTo>
                  <a:pt x="166" y="665"/>
                </a:lnTo>
                <a:lnTo>
                  <a:pt x="153" y="704"/>
                </a:lnTo>
                <a:lnTo>
                  <a:pt x="146" y="722"/>
                </a:lnTo>
                <a:lnTo>
                  <a:pt x="139" y="737"/>
                </a:lnTo>
                <a:lnTo>
                  <a:pt x="139" y="737"/>
                </a:lnTo>
                <a:lnTo>
                  <a:pt x="132" y="753"/>
                </a:lnTo>
                <a:lnTo>
                  <a:pt x="125" y="772"/>
                </a:lnTo>
                <a:lnTo>
                  <a:pt x="118" y="794"/>
                </a:lnTo>
                <a:lnTo>
                  <a:pt x="112" y="816"/>
                </a:lnTo>
                <a:lnTo>
                  <a:pt x="102" y="856"/>
                </a:lnTo>
                <a:lnTo>
                  <a:pt x="99" y="871"/>
                </a:lnTo>
                <a:lnTo>
                  <a:pt x="99" y="879"/>
                </a:lnTo>
                <a:lnTo>
                  <a:pt x="99" y="879"/>
                </a:lnTo>
                <a:lnTo>
                  <a:pt x="99" y="897"/>
                </a:lnTo>
                <a:lnTo>
                  <a:pt x="99" y="914"/>
                </a:lnTo>
                <a:lnTo>
                  <a:pt x="99" y="914"/>
                </a:lnTo>
                <a:lnTo>
                  <a:pt x="98" y="920"/>
                </a:lnTo>
                <a:lnTo>
                  <a:pt x="95" y="927"/>
                </a:lnTo>
                <a:lnTo>
                  <a:pt x="93" y="935"/>
                </a:lnTo>
                <a:lnTo>
                  <a:pt x="91" y="946"/>
                </a:lnTo>
                <a:lnTo>
                  <a:pt x="91" y="946"/>
                </a:lnTo>
                <a:lnTo>
                  <a:pt x="89" y="960"/>
                </a:lnTo>
                <a:lnTo>
                  <a:pt x="91" y="977"/>
                </a:lnTo>
                <a:lnTo>
                  <a:pt x="94" y="1006"/>
                </a:lnTo>
                <a:lnTo>
                  <a:pt x="94" y="1006"/>
                </a:lnTo>
                <a:lnTo>
                  <a:pt x="94" y="1027"/>
                </a:lnTo>
                <a:lnTo>
                  <a:pt x="94" y="1042"/>
                </a:lnTo>
                <a:lnTo>
                  <a:pt x="94" y="1042"/>
                </a:lnTo>
                <a:lnTo>
                  <a:pt x="92" y="1045"/>
                </a:lnTo>
                <a:lnTo>
                  <a:pt x="88" y="1055"/>
                </a:lnTo>
                <a:lnTo>
                  <a:pt x="88" y="1055"/>
                </a:lnTo>
                <a:lnTo>
                  <a:pt x="88" y="1060"/>
                </a:lnTo>
                <a:lnTo>
                  <a:pt x="88" y="1071"/>
                </a:lnTo>
                <a:lnTo>
                  <a:pt x="89" y="1100"/>
                </a:lnTo>
                <a:lnTo>
                  <a:pt x="93" y="1134"/>
                </a:lnTo>
                <a:lnTo>
                  <a:pt x="94" y="1146"/>
                </a:lnTo>
                <a:lnTo>
                  <a:pt x="97" y="1156"/>
                </a:lnTo>
                <a:lnTo>
                  <a:pt x="97" y="1156"/>
                </a:lnTo>
                <a:lnTo>
                  <a:pt x="100" y="1176"/>
                </a:lnTo>
                <a:lnTo>
                  <a:pt x="102" y="1200"/>
                </a:lnTo>
                <a:lnTo>
                  <a:pt x="104" y="1231"/>
                </a:lnTo>
                <a:lnTo>
                  <a:pt x="104" y="1231"/>
                </a:lnTo>
                <a:lnTo>
                  <a:pt x="101" y="1236"/>
                </a:lnTo>
                <a:lnTo>
                  <a:pt x="99" y="1240"/>
                </a:lnTo>
                <a:lnTo>
                  <a:pt x="99" y="1240"/>
                </a:lnTo>
                <a:lnTo>
                  <a:pt x="94" y="1238"/>
                </a:lnTo>
                <a:lnTo>
                  <a:pt x="91" y="1237"/>
                </a:lnTo>
                <a:lnTo>
                  <a:pt x="86" y="1238"/>
                </a:lnTo>
                <a:lnTo>
                  <a:pt x="86" y="1238"/>
                </a:lnTo>
                <a:lnTo>
                  <a:pt x="81" y="1240"/>
                </a:lnTo>
                <a:lnTo>
                  <a:pt x="75" y="1243"/>
                </a:lnTo>
                <a:lnTo>
                  <a:pt x="69" y="1248"/>
                </a:lnTo>
                <a:lnTo>
                  <a:pt x="62" y="1253"/>
                </a:lnTo>
                <a:lnTo>
                  <a:pt x="62" y="1253"/>
                </a:lnTo>
                <a:lnTo>
                  <a:pt x="54" y="1255"/>
                </a:lnTo>
                <a:lnTo>
                  <a:pt x="46" y="1256"/>
                </a:lnTo>
                <a:lnTo>
                  <a:pt x="36" y="1257"/>
                </a:lnTo>
                <a:lnTo>
                  <a:pt x="26" y="1260"/>
                </a:lnTo>
                <a:lnTo>
                  <a:pt x="26" y="1260"/>
                </a:lnTo>
                <a:lnTo>
                  <a:pt x="18" y="1263"/>
                </a:lnTo>
                <a:lnTo>
                  <a:pt x="16" y="1264"/>
                </a:lnTo>
                <a:lnTo>
                  <a:pt x="15" y="1266"/>
                </a:lnTo>
                <a:lnTo>
                  <a:pt x="16" y="1268"/>
                </a:lnTo>
                <a:lnTo>
                  <a:pt x="16" y="1271"/>
                </a:lnTo>
                <a:lnTo>
                  <a:pt x="16" y="1271"/>
                </a:lnTo>
                <a:lnTo>
                  <a:pt x="18" y="1275"/>
                </a:lnTo>
                <a:lnTo>
                  <a:pt x="19" y="1277"/>
                </a:lnTo>
                <a:lnTo>
                  <a:pt x="21" y="1279"/>
                </a:lnTo>
                <a:lnTo>
                  <a:pt x="21" y="1279"/>
                </a:lnTo>
                <a:lnTo>
                  <a:pt x="13" y="1286"/>
                </a:lnTo>
                <a:lnTo>
                  <a:pt x="6" y="1290"/>
                </a:lnTo>
                <a:lnTo>
                  <a:pt x="2" y="1294"/>
                </a:lnTo>
                <a:lnTo>
                  <a:pt x="1" y="1296"/>
                </a:lnTo>
                <a:lnTo>
                  <a:pt x="1" y="1296"/>
                </a:lnTo>
                <a:lnTo>
                  <a:pt x="0" y="1301"/>
                </a:lnTo>
                <a:lnTo>
                  <a:pt x="0" y="1304"/>
                </a:lnTo>
                <a:lnTo>
                  <a:pt x="2" y="1308"/>
                </a:lnTo>
                <a:lnTo>
                  <a:pt x="6" y="1310"/>
                </a:lnTo>
                <a:lnTo>
                  <a:pt x="6" y="1310"/>
                </a:lnTo>
                <a:lnTo>
                  <a:pt x="9" y="1312"/>
                </a:lnTo>
                <a:lnTo>
                  <a:pt x="16" y="1312"/>
                </a:lnTo>
                <a:lnTo>
                  <a:pt x="36" y="1314"/>
                </a:lnTo>
                <a:lnTo>
                  <a:pt x="68" y="1314"/>
                </a:lnTo>
                <a:lnTo>
                  <a:pt x="68" y="1314"/>
                </a:lnTo>
                <a:lnTo>
                  <a:pt x="84" y="1313"/>
                </a:lnTo>
                <a:lnTo>
                  <a:pt x="97" y="1312"/>
                </a:lnTo>
                <a:lnTo>
                  <a:pt x="97" y="1312"/>
                </a:lnTo>
                <a:lnTo>
                  <a:pt x="104" y="1310"/>
                </a:lnTo>
                <a:lnTo>
                  <a:pt x="110" y="1312"/>
                </a:lnTo>
                <a:lnTo>
                  <a:pt x="110" y="1312"/>
                </a:lnTo>
                <a:lnTo>
                  <a:pt x="117" y="1315"/>
                </a:lnTo>
                <a:lnTo>
                  <a:pt x="117" y="1315"/>
                </a:lnTo>
                <a:lnTo>
                  <a:pt x="128" y="1316"/>
                </a:lnTo>
                <a:lnTo>
                  <a:pt x="128" y="1316"/>
                </a:lnTo>
                <a:lnTo>
                  <a:pt x="132" y="1316"/>
                </a:lnTo>
                <a:lnTo>
                  <a:pt x="138" y="1315"/>
                </a:lnTo>
                <a:lnTo>
                  <a:pt x="138" y="1315"/>
                </a:lnTo>
                <a:lnTo>
                  <a:pt x="148" y="1317"/>
                </a:lnTo>
                <a:lnTo>
                  <a:pt x="148" y="1317"/>
                </a:lnTo>
                <a:lnTo>
                  <a:pt x="151" y="1319"/>
                </a:lnTo>
                <a:lnTo>
                  <a:pt x="152" y="1320"/>
                </a:lnTo>
                <a:lnTo>
                  <a:pt x="153" y="1321"/>
                </a:lnTo>
                <a:lnTo>
                  <a:pt x="153" y="1321"/>
                </a:lnTo>
                <a:lnTo>
                  <a:pt x="158" y="1320"/>
                </a:lnTo>
                <a:lnTo>
                  <a:pt x="164" y="1319"/>
                </a:lnTo>
                <a:lnTo>
                  <a:pt x="164" y="1319"/>
                </a:lnTo>
                <a:lnTo>
                  <a:pt x="166" y="1317"/>
                </a:lnTo>
                <a:lnTo>
                  <a:pt x="170" y="1314"/>
                </a:lnTo>
                <a:lnTo>
                  <a:pt x="170" y="1314"/>
                </a:lnTo>
                <a:lnTo>
                  <a:pt x="174" y="1312"/>
                </a:lnTo>
                <a:lnTo>
                  <a:pt x="181" y="1306"/>
                </a:lnTo>
                <a:lnTo>
                  <a:pt x="181" y="1306"/>
                </a:lnTo>
                <a:lnTo>
                  <a:pt x="184" y="1302"/>
                </a:lnTo>
                <a:lnTo>
                  <a:pt x="184" y="1300"/>
                </a:lnTo>
                <a:lnTo>
                  <a:pt x="181" y="1294"/>
                </a:lnTo>
                <a:lnTo>
                  <a:pt x="179" y="1282"/>
                </a:lnTo>
                <a:lnTo>
                  <a:pt x="179" y="1282"/>
                </a:lnTo>
                <a:lnTo>
                  <a:pt x="177" y="1262"/>
                </a:lnTo>
                <a:lnTo>
                  <a:pt x="176" y="1257"/>
                </a:lnTo>
                <a:lnTo>
                  <a:pt x="176" y="1255"/>
                </a:lnTo>
                <a:lnTo>
                  <a:pt x="176" y="1255"/>
                </a:lnTo>
                <a:lnTo>
                  <a:pt x="178" y="1224"/>
                </a:lnTo>
                <a:lnTo>
                  <a:pt x="179" y="1201"/>
                </a:lnTo>
                <a:lnTo>
                  <a:pt x="181" y="1182"/>
                </a:lnTo>
                <a:lnTo>
                  <a:pt x="181" y="1182"/>
                </a:lnTo>
                <a:lnTo>
                  <a:pt x="187" y="1130"/>
                </a:lnTo>
                <a:lnTo>
                  <a:pt x="191" y="1099"/>
                </a:lnTo>
                <a:lnTo>
                  <a:pt x="192" y="1076"/>
                </a:lnTo>
                <a:lnTo>
                  <a:pt x="192" y="1076"/>
                </a:lnTo>
                <a:lnTo>
                  <a:pt x="191" y="1053"/>
                </a:lnTo>
                <a:lnTo>
                  <a:pt x="187" y="1027"/>
                </a:lnTo>
                <a:lnTo>
                  <a:pt x="185" y="1006"/>
                </a:lnTo>
                <a:lnTo>
                  <a:pt x="185" y="998"/>
                </a:lnTo>
                <a:lnTo>
                  <a:pt x="185" y="998"/>
                </a:lnTo>
                <a:lnTo>
                  <a:pt x="186" y="994"/>
                </a:lnTo>
                <a:lnTo>
                  <a:pt x="186" y="985"/>
                </a:lnTo>
                <a:lnTo>
                  <a:pt x="187" y="971"/>
                </a:lnTo>
                <a:lnTo>
                  <a:pt x="187" y="971"/>
                </a:lnTo>
                <a:lnTo>
                  <a:pt x="194" y="944"/>
                </a:lnTo>
                <a:lnTo>
                  <a:pt x="194" y="944"/>
                </a:lnTo>
                <a:lnTo>
                  <a:pt x="202" y="928"/>
                </a:lnTo>
                <a:lnTo>
                  <a:pt x="209" y="912"/>
                </a:lnTo>
                <a:lnTo>
                  <a:pt x="209" y="912"/>
                </a:lnTo>
                <a:lnTo>
                  <a:pt x="217" y="895"/>
                </a:lnTo>
                <a:lnTo>
                  <a:pt x="235" y="867"/>
                </a:lnTo>
                <a:lnTo>
                  <a:pt x="252" y="839"/>
                </a:lnTo>
                <a:lnTo>
                  <a:pt x="260" y="827"/>
                </a:lnTo>
                <a:lnTo>
                  <a:pt x="260" y="827"/>
                </a:lnTo>
                <a:lnTo>
                  <a:pt x="260" y="836"/>
                </a:lnTo>
                <a:lnTo>
                  <a:pt x="259" y="859"/>
                </a:lnTo>
                <a:lnTo>
                  <a:pt x="259" y="885"/>
                </a:lnTo>
                <a:lnTo>
                  <a:pt x="260" y="897"/>
                </a:lnTo>
                <a:lnTo>
                  <a:pt x="262" y="905"/>
                </a:lnTo>
                <a:lnTo>
                  <a:pt x="262" y="905"/>
                </a:lnTo>
                <a:lnTo>
                  <a:pt x="264" y="915"/>
                </a:lnTo>
                <a:lnTo>
                  <a:pt x="268" y="922"/>
                </a:lnTo>
                <a:lnTo>
                  <a:pt x="272" y="927"/>
                </a:lnTo>
                <a:lnTo>
                  <a:pt x="277" y="935"/>
                </a:lnTo>
                <a:lnTo>
                  <a:pt x="277" y="935"/>
                </a:lnTo>
                <a:lnTo>
                  <a:pt x="290" y="959"/>
                </a:lnTo>
                <a:lnTo>
                  <a:pt x="295" y="970"/>
                </a:lnTo>
                <a:lnTo>
                  <a:pt x="298" y="976"/>
                </a:lnTo>
                <a:lnTo>
                  <a:pt x="298" y="976"/>
                </a:lnTo>
                <a:lnTo>
                  <a:pt x="299" y="978"/>
                </a:lnTo>
                <a:lnTo>
                  <a:pt x="301" y="979"/>
                </a:lnTo>
                <a:lnTo>
                  <a:pt x="303" y="979"/>
                </a:lnTo>
                <a:lnTo>
                  <a:pt x="303" y="979"/>
                </a:lnTo>
                <a:lnTo>
                  <a:pt x="318" y="1018"/>
                </a:lnTo>
                <a:lnTo>
                  <a:pt x="343" y="1083"/>
                </a:lnTo>
                <a:lnTo>
                  <a:pt x="343" y="1083"/>
                </a:lnTo>
                <a:lnTo>
                  <a:pt x="348" y="1097"/>
                </a:lnTo>
                <a:lnTo>
                  <a:pt x="351" y="1112"/>
                </a:lnTo>
                <a:lnTo>
                  <a:pt x="358" y="1143"/>
                </a:lnTo>
                <a:lnTo>
                  <a:pt x="363" y="1177"/>
                </a:lnTo>
                <a:lnTo>
                  <a:pt x="363" y="1177"/>
                </a:lnTo>
                <a:lnTo>
                  <a:pt x="360" y="1179"/>
                </a:lnTo>
                <a:lnTo>
                  <a:pt x="357" y="1182"/>
                </a:lnTo>
                <a:lnTo>
                  <a:pt x="355" y="1184"/>
                </a:lnTo>
                <a:lnTo>
                  <a:pt x="355" y="1184"/>
                </a:lnTo>
                <a:lnTo>
                  <a:pt x="355" y="1189"/>
                </a:lnTo>
                <a:lnTo>
                  <a:pt x="355" y="1197"/>
                </a:lnTo>
                <a:lnTo>
                  <a:pt x="355" y="1210"/>
                </a:lnTo>
                <a:lnTo>
                  <a:pt x="355" y="1210"/>
                </a:lnTo>
                <a:lnTo>
                  <a:pt x="355" y="1213"/>
                </a:lnTo>
                <a:lnTo>
                  <a:pt x="354" y="1215"/>
                </a:lnTo>
                <a:lnTo>
                  <a:pt x="351" y="1217"/>
                </a:lnTo>
                <a:lnTo>
                  <a:pt x="351" y="1217"/>
                </a:lnTo>
                <a:lnTo>
                  <a:pt x="345" y="1220"/>
                </a:lnTo>
                <a:lnTo>
                  <a:pt x="334" y="1225"/>
                </a:lnTo>
                <a:lnTo>
                  <a:pt x="334" y="1225"/>
                </a:lnTo>
                <a:lnTo>
                  <a:pt x="327" y="1230"/>
                </a:lnTo>
                <a:lnTo>
                  <a:pt x="322" y="1235"/>
                </a:lnTo>
                <a:lnTo>
                  <a:pt x="318" y="1241"/>
                </a:lnTo>
                <a:lnTo>
                  <a:pt x="317" y="1244"/>
                </a:lnTo>
                <a:lnTo>
                  <a:pt x="318" y="1248"/>
                </a:lnTo>
                <a:lnTo>
                  <a:pt x="318" y="1248"/>
                </a:lnTo>
                <a:lnTo>
                  <a:pt x="319" y="1254"/>
                </a:lnTo>
                <a:lnTo>
                  <a:pt x="323" y="1256"/>
                </a:lnTo>
                <a:lnTo>
                  <a:pt x="327" y="1258"/>
                </a:lnTo>
                <a:lnTo>
                  <a:pt x="332" y="1261"/>
                </a:lnTo>
                <a:lnTo>
                  <a:pt x="332" y="1261"/>
                </a:lnTo>
                <a:lnTo>
                  <a:pt x="339" y="1263"/>
                </a:lnTo>
                <a:lnTo>
                  <a:pt x="348" y="1266"/>
                </a:lnTo>
                <a:lnTo>
                  <a:pt x="360" y="1267"/>
                </a:lnTo>
                <a:lnTo>
                  <a:pt x="360" y="1267"/>
                </a:lnTo>
                <a:lnTo>
                  <a:pt x="369" y="1270"/>
                </a:lnTo>
                <a:lnTo>
                  <a:pt x="374" y="1274"/>
                </a:lnTo>
                <a:lnTo>
                  <a:pt x="378" y="1275"/>
                </a:lnTo>
                <a:lnTo>
                  <a:pt x="378" y="1275"/>
                </a:lnTo>
                <a:lnTo>
                  <a:pt x="411" y="1274"/>
                </a:lnTo>
                <a:lnTo>
                  <a:pt x="443" y="1271"/>
                </a:lnTo>
                <a:lnTo>
                  <a:pt x="443" y="1271"/>
                </a:lnTo>
                <a:lnTo>
                  <a:pt x="446" y="1269"/>
                </a:lnTo>
                <a:lnTo>
                  <a:pt x="447" y="1267"/>
                </a:lnTo>
                <a:lnTo>
                  <a:pt x="447" y="1260"/>
                </a:lnTo>
                <a:lnTo>
                  <a:pt x="447" y="1260"/>
                </a:lnTo>
                <a:lnTo>
                  <a:pt x="441" y="1233"/>
                </a:lnTo>
                <a:lnTo>
                  <a:pt x="435" y="1214"/>
                </a:lnTo>
                <a:lnTo>
                  <a:pt x="430" y="1203"/>
                </a:lnTo>
                <a:lnTo>
                  <a:pt x="430" y="1203"/>
                </a:lnTo>
                <a:lnTo>
                  <a:pt x="426" y="1197"/>
                </a:lnTo>
                <a:lnTo>
                  <a:pt x="424" y="1195"/>
                </a:lnTo>
                <a:lnTo>
                  <a:pt x="424" y="1195"/>
                </a:lnTo>
                <a:lnTo>
                  <a:pt x="419" y="1170"/>
                </a:lnTo>
                <a:lnTo>
                  <a:pt x="419" y="1170"/>
                </a:lnTo>
                <a:lnTo>
                  <a:pt x="416" y="1158"/>
                </a:lnTo>
                <a:lnTo>
                  <a:pt x="415" y="1141"/>
                </a:lnTo>
                <a:lnTo>
                  <a:pt x="411" y="1109"/>
                </a:lnTo>
                <a:lnTo>
                  <a:pt x="411" y="1109"/>
                </a:lnTo>
                <a:lnTo>
                  <a:pt x="409" y="1065"/>
                </a:lnTo>
                <a:lnTo>
                  <a:pt x="406" y="1037"/>
                </a:lnTo>
                <a:lnTo>
                  <a:pt x="403" y="1024"/>
                </a:lnTo>
                <a:lnTo>
                  <a:pt x="401" y="1012"/>
                </a:lnTo>
                <a:lnTo>
                  <a:pt x="401" y="1012"/>
                </a:lnTo>
                <a:lnTo>
                  <a:pt x="394" y="991"/>
                </a:lnTo>
                <a:lnTo>
                  <a:pt x="385" y="968"/>
                </a:lnTo>
                <a:lnTo>
                  <a:pt x="376" y="945"/>
                </a:lnTo>
                <a:lnTo>
                  <a:pt x="376" y="945"/>
                </a:lnTo>
                <a:lnTo>
                  <a:pt x="376" y="940"/>
                </a:lnTo>
                <a:lnTo>
                  <a:pt x="375" y="937"/>
                </a:lnTo>
                <a:lnTo>
                  <a:pt x="374" y="934"/>
                </a:lnTo>
                <a:lnTo>
                  <a:pt x="374" y="934"/>
                </a:lnTo>
                <a:lnTo>
                  <a:pt x="369" y="925"/>
                </a:lnTo>
                <a:lnTo>
                  <a:pt x="363" y="909"/>
                </a:lnTo>
                <a:lnTo>
                  <a:pt x="357" y="894"/>
                </a:lnTo>
                <a:lnTo>
                  <a:pt x="355" y="885"/>
                </a:lnTo>
                <a:lnTo>
                  <a:pt x="355" y="885"/>
                </a:lnTo>
                <a:lnTo>
                  <a:pt x="355" y="880"/>
                </a:lnTo>
                <a:lnTo>
                  <a:pt x="356" y="871"/>
                </a:lnTo>
                <a:lnTo>
                  <a:pt x="361" y="854"/>
                </a:lnTo>
                <a:lnTo>
                  <a:pt x="369" y="828"/>
                </a:lnTo>
                <a:lnTo>
                  <a:pt x="369" y="828"/>
                </a:lnTo>
                <a:lnTo>
                  <a:pt x="378" y="797"/>
                </a:lnTo>
                <a:lnTo>
                  <a:pt x="385" y="768"/>
                </a:lnTo>
                <a:lnTo>
                  <a:pt x="395" y="741"/>
                </a:lnTo>
                <a:lnTo>
                  <a:pt x="400" y="727"/>
                </a:lnTo>
                <a:lnTo>
                  <a:pt x="407" y="714"/>
                </a:lnTo>
                <a:lnTo>
                  <a:pt x="407" y="714"/>
                </a:lnTo>
                <a:lnTo>
                  <a:pt x="411" y="701"/>
                </a:lnTo>
                <a:lnTo>
                  <a:pt x="415" y="689"/>
                </a:lnTo>
                <a:lnTo>
                  <a:pt x="417" y="677"/>
                </a:lnTo>
                <a:lnTo>
                  <a:pt x="417" y="665"/>
                </a:lnTo>
                <a:lnTo>
                  <a:pt x="416" y="656"/>
                </a:lnTo>
                <a:lnTo>
                  <a:pt x="415" y="647"/>
                </a:lnTo>
                <a:lnTo>
                  <a:pt x="413" y="629"/>
                </a:lnTo>
                <a:lnTo>
                  <a:pt x="413" y="629"/>
                </a:lnTo>
                <a:lnTo>
                  <a:pt x="411" y="621"/>
                </a:lnTo>
                <a:lnTo>
                  <a:pt x="408" y="610"/>
                </a:lnTo>
                <a:lnTo>
                  <a:pt x="398" y="586"/>
                </a:lnTo>
                <a:lnTo>
                  <a:pt x="383" y="553"/>
                </a:lnTo>
                <a:lnTo>
                  <a:pt x="383" y="553"/>
                </a:lnTo>
                <a:lnTo>
                  <a:pt x="378" y="544"/>
                </a:lnTo>
                <a:lnTo>
                  <a:pt x="376" y="539"/>
                </a:lnTo>
                <a:lnTo>
                  <a:pt x="375" y="536"/>
                </a:lnTo>
                <a:lnTo>
                  <a:pt x="375" y="536"/>
                </a:lnTo>
                <a:lnTo>
                  <a:pt x="375" y="523"/>
                </a:lnTo>
                <a:lnTo>
                  <a:pt x="374" y="515"/>
                </a:lnTo>
                <a:lnTo>
                  <a:pt x="373" y="506"/>
                </a:lnTo>
                <a:lnTo>
                  <a:pt x="373" y="506"/>
                </a:lnTo>
                <a:lnTo>
                  <a:pt x="369" y="498"/>
                </a:lnTo>
                <a:lnTo>
                  <a:pt x="369" y="493"/>
                </a:lnTo>
                <a:lnTo>
                  <a:pt x="369" y="493"/>
                </a:lnTo>
                <a:lnTo>
                  <a:pt x="368" y="491"/>
                </a:lnTo>
                <a:lnTo>
                  <a:pt x="367" y="489"/>
                </a:lnTo>
                <a:lnTo>
                  <a:pt x="358" y="479"/>
                </a:lnTo>
                <a:lnTo>
                  <a:pt x="358" y="479"/>
                </a:lnTo>
                <a:lnTo>
                  <a:pt x="355" y="473"/>
                </a:lnTo>
                <a:lnTo>
                  <a:pt x="352" y="470"/>
                </a:lnTo>
                <a:lnTo>
                  <a:pt x="352" y="466"/>
                </a:lnTo>
                <a:lnTo>
                  <a:pt x="352" y="461"/>
                </a:lnTo>
                <a:lnTo>
                  <a:pt x="352" y="461"/>
                </a:lnTo>
                <a:lnTo>
                  <a:pt x="356" y="393"/>
                </a:lnTo>
                <a:lnTo>
                  <a:pt x="361" y="332"/>
                </a:lnTo>
                <a:lnTo>
                  <a:pt x="361" y="332"/>
                </a:lnTo>
                <a:lnTo>
                  <a:pt x="383" y="367"/>
                </a:lnTo>
                <a:lnTo>
                  <a:pt x="401" y="392"/>
                </a:lnTo>
                <a:lnTo>
                  <a:pt x="408" y="401"/>
                </a:lnTo>
                <a:lnTo>
                  <a:pt x="413" y="406"/>
                </a:lnTo>
                <a:lnTo>
                  <a:pt x="413" y="406"/>
                </a:lnTo>
                <a:lnTo>
                  <a:pt x="420" y="410"/>
                </a:lnTo>
                <a:lnTo>
                  <a:pt x="428" y="411"/>
                </a:lnTo>
                <a:lnTo>
                  <a:pt x="435" y="410"/>
                </a:lnTo>
                <a:lnTo>
                  <a:pt x="439" y="408"/>
                </a:lnTo>
                <a:lnTo>
                  <a:pt x="443" y="406"/>
                </a:lnTo>
                <a:lnTo>
                  <a:pt x="443" y="406"/>
                </a:lnTo>
                <a:lnTo>
                  <a:pt x="449" y="400"/>
                </a:lnTo>
                <a:lnTo>
                  <a:pt x="452" y="394"/>
                </a:lnTo>
                <a:lnTo>
                  <a:pt x="453" y="388"/>
                </a:lnTo>
                <a:lnTo>
                  <a:pt x="452" y="382"/>
                </a:lnTo>
                <a:lnTo>
                  <a:pt x="452" y="382"/>
                </a:lnTo>
                <a:lnTo>
                  <a:pt x="439" y="360"/>
                </a:lnTo>
                <a:lnTo>
                  <a:pt x="413" y="318"/>
                </a:lnTo>
                <a:lnTo>
                  <a:pt x="375" y="259"/>
                </a:lnTo>
                <a:lnTo>
                  <a:pt x="375" y="259"/>
                </a:lnTo>
                <a:lnTo>
                  <a:pt x="380" y="259"/>
                </a:lnTo>
                <a:lnTo>
                  <a:pt x="389" y="257"/>
                </a:lnTo>
                <a:lnTo>
                  <a:pt x="395" y="256"/>
                </a:lnTo>
                <a:lnTo>
                  <a:pt x="400" y="254"/>
                </a:lnTo>
                <a:lnTo>
                  <a:pt x="403" y="252"/>
                </a:lnTo>
                <a:lnTo>
                  <a:pt x="406" y="248"/>
                </a:lnTo>
                <a:lnTo>
                  <a:pt x="406" y="248"/>
                </a:lnTo>
                <a:lnTo>
                  <a:pt x="407" y="237"/>
                </a:lnTo>
                <a:lnTo>
                  <a:pt x="407" y="227"/>
                </a:lnTo>
                <a:lnTo>
                  <a:pt x="407" y="215"/>
                </a:lnTo>
                <a:lnTo>
                  <a:pt x="407" y="215"/>
                </a:lnTo>
                <a:lnTo>
                  <a:pt x="410" y="202"/>
                </a:lnTo>
                <a:lnTo>
                  <a:pt x="414" y="191"/>
                </a:lnTo>
                <a:lnTo>
                  <a:pt x="415" y="182"/>
                </a:lnTo>
                <a:lnTo>
                  <a:pt x="415" y="182"/>
                </a:lnTo>
                <a:lnTo>
                  <a:pt x="415" y="175"/>
                </a:lnTo>
                <a:lnTo>
                  <a:pt x="414" y="167"/>
                </a:lnTo>
                <a:lnTo>
                  <a:pt x="411" y="158"/>
                </a:lnTo>
                <a:lnTo>
                  <a:pt x="409" y="154"/>
                </a:lnTo>
                <a:lnTo>
                  <a:pt x="407" y="150"/>
                </a:lnTo>
                <a:lnTo>
                  <a:pt x="407" y="150"/>
                </a:lnTo>
                <a:lnTo>
                  <a:pt x="400" y="145"/>
                </a:lnTo>
                <a:lnTo>
                  <a:pt x="388" y="140"/>
                </a:lnTo>
                <a:lnTo>
                  <a:pt x="355" y="124"/>
                </a:lnTo>
                <a:lnTo>
                  <a:pt x="309" y="105"/>
                </a:lnTo>
                <a:lnTo>
                  <a:pt x="309" y="105"/>
                </a:lnTo>
                <a:lnTo>
                  <a:pt x="297" y="99"/>
                </a:lnTo>
                <a:lnTo>
                  <a:pt x="284" y="92"/>
                </a:lnTo>
                <a:lnTo>
                  <a:pt x="284" y="92"/>
                </a:lnTo>
                <a:lnTo>
                  <a:pt x="278" y="81"/>
                </a:lnTo>
                <a:lnTo>
                  <a:pt x="271" y="64"/>
                </a:lnTo>
                <a:lnTo>
                  <a:pt x="271" y="64"/>
                </a:lnTo>
                <a:lnTo>
                  <a:pt x="270" y="61"/>
                </a:lnTo>
                <a:lnTo>
                  <a:pt x="268" y="58"/>
                </a:lnTo>
                <a:lnTo>
                  <a:pt x="263" y="55"/>
                </a:lnTo>
                <a:lnTo>
                  <a:pt x="263" y="55"/>
                </a:lnTo>
                <a:lnTo>
                  <a:pt x="258" y="54"/>
                </a:lnTo>
                <a:lnTo>
                  <a:pt x="252" y="51"/>
                </a:lnTo>
                <a:lnTo>
                  <a:pt x="246" y="50"/>
                </a:lnTo>
                <a:lnTo>
                  <a:pt x="246" y="50"/>
                </a:lnTo>
                <a:lnTo>
                  <a:pt x="258" y="44"/>
                </a:lnTo>
                <a:lnTo>
                  <a:pt x="265" y="39"/>
                </a:lnTo>
                <a:lnTo>
                  <a:pt x="268" y="38"/>
                </a:lnTo>
                <a:lnTo>
                  <a:pt x="268" y="36"/>
                </a:lnTo>
                <a:lnTo>
                  <a:pt x="268" y="36"/>
                </a:lnTo>
                <a:lnTo>
                  <a:pt x="266" y="36"/>
                </a:lnTo>
                <a:lnTo>
                  <a:pt x="263" y="35"/>
                </a:lnTo>
                <a:lnTo>
                  <a:pt x="252" y="36"/>
                </a:lnTo>
                <a:lnTo>
                  <a:pt x="238" y="37"/>
                </a:lnTo>
                <a:lnTo>
                  <a:pt x="238" y="37"/>
                </a:lnTo>
                <a:lnTo>
                  <a:pt x="237" y="35"/>
                </a:lnTo>
                <a:lnTo>
                  <a:pt x="231" y="29"/>
                </a:lnTo>
                <a:lnTo>
                  <a:pt x="231" y="29"/>
                </a:lnTo>
                <a:lnTo>
                  <a:pt x="224" y="24"/>
                </a:lnTo>
                <a:lnTo>
                  <a:pt x="212" y="16"/>
                </a:lnTo>
                <a:lnTo>
                  <a:pt x="197" y="9"/>
                </a:lnTo>
                <a:lnTo>
                  <a:pt x="183" y="3"/>
                </a:lnTo>
                <a:lnTo>
                  <a:pt x="183" y="3"/>
                </a:lnTo>
                <a:lnTo>
                  <a:pt x="176" y="2"/>
                </a:lnTo>
                <a:lnTo>
                  <a:pt x="167" y="0"/>
                </a:lnTo>
                <a:lnTo>
                  <a:pt x="157" y="0"/>
                </a:lnTo>
                <a:lnTo>
                  <a:pt x="147" y="0"/>
                </a:lnTo>
                <a:lnTo>
                  <a:pt x="137" y="3"/>
                </a:lnTo>
                <a:lnTo>
                  <a:pt x="127" y="5"/>
                </a:lnTo>
                <a:lnTo>
                  <a:pt x="118" y="8"/>
                </a:lnTo>
                <a:lnTo>
                  <a:pt x="111" y="12"/>
                </a:lnTo>
                <a:lnTo>
                  <a:pt x="111" y="12"/>
                </a:lnTo>
                <a:lnTo>
                  <a:pt x="104" y="18"/>
                </a:lnTo>
                <a:lnTo>
                  <a:pt x="98" y="25"/>
                </a:lnTo>
                <a:lnTo>
                  <a:pt x="93" y="32"/>
                </a:lnTo>
                <a:lnTo>
                  <a:pt x="89" y="41"/>
                </a:lnTo>
                <a:lnTo>
                  <a:pt x="82" y="54"/>
                </a:lnTo>
                <a:lnTo>
                  <a:pt x="81" y="58"/>
                </a:lnTo>
                <a:lnTo>
                  <a:pt x="81" y="58"/>
                </a:lnTo>
                <a:lnTo>
                  <a:pt x="58" y="66"/>
                </a:lnTo>
                <a:lnTo>
                  <a:pt x="41" y="72"/>
                </a:lnTo>
                <a:lnTo>
                  <a:pt x="33" y="76"/>
                </a:lnTo>
                <a:lnTo>
                  <a:pt x="33" y="76"/>
                </a:lnTo>
                <a:lnTo>
                  <a:pt x="35" y="79"/>
                </a:lnTo>
                <a:lnTo>
                  <a:pt x="41" y="84"/>
                </a:lnTo>
                <a:lnTo>
                  <a:pt x="49" y="89"/>
                </a:lnTo>
                <a:lnTo>
                  <a:pt x="58" y="91"/>
                </a:lnTo>
                <a:lnTo>
                  <a:pt x="58" y="91"/>
                </a:lnTo>
                <a:lnTo>
                  <a:pt x="79" y="96"/>
                </a:lnTo>
                <a:lnTo>
                  <a:pt x="92" y="99"/>
                </a:lnTo>
                <a:lnTo>
                  <a:pt x="92" y="99"/>
                </a:lnTo>
                <a:close/>
                <a:moveTo>
                  <a:pt x="101" y="180"/>
                </a:moveTo>
                <a:lnTo>
                  <a:pt x="101" y="180"/>
                </a:lnTo>
                <a:lnTo>
                  <a:pt x="107" y="181"/>
                </a:lnTo>
                <a:lnTo>
                  <a:pt x="107" y="181"/>
                </a:lnTo>
                <a:lnTo>
                  <a:pt x="108" y="182"/>
                </a:lnTo>
                <a:lnTo>
                  <a:pt x="108" y="183"/>
                </a:lnTo>
                <a:lnTo>
                  <a:pt x="108" y="183"/>
                </a:lnTo>
                <a:lnTo>
                  <a:pt x="108" y="191"/>
                </a:lnTo>
                <a:lnTo>
                  <a:pt x="108" y="191"/>
                </a:lnTo>
                <a:lnTo>
                  <a:pt x="108" y="196"/>
                </a:lnTo>
                <a:lnTo>
                  <a:pt x="101" y="195"/>
                </a:lnTo>
                <a:lnTo>
                  <a:pt x="101" y="195"/>
                </a:lnTo>
                <a:lnTo>
                  <a:pt x="92" y="194"/>
                </a:lnTo>
                <a:lnTo>
                  <a:pt x="86" y="195"/>
                </a:lnTo>
                <a:lnTo>
                  <a:pt x="101" y="180"/>
                </a:lnTo>
                <a:close/>
                <a:moveTo>
                  <a:pt x="256" y="135"/>
                </a:moveTo>
                <a:lnTo>
                  <a:pt x="278" y="169"/>
                </a:lnTo>
                <a:lnTo>
                  <a:pt x="240" y="164"/>
                </a:lnTo>
                <a:lnTo>
                  <a:pt x="240" y="164"/>
                </a:lnTo>
                <a:lnTo>
                  <a:pt x="238" y="162"/>
                </a:lnTo>
                <a:lnTo>
                  <a:pt x="235" y="156"/>
                </a:lnTo>
                <a:lnTo>
                  <a:pt x="235" y="156"/>
                </a:lnTo>
                <a:lnTo>
                  <a:pt x="231" y="144"/>
                </a:lnTo>
                <a:lnTo>
                  <a:pt x="231" y="144"/>
                </a:lnTo>
                <a:lnTo>
                  <a:pt x="236" y="140"/>
                </a:lnTo>
                <a:lnTo>
                  <a:pt x="239" y="135"/>
                </a:lnTo>
                <a:lnTo>
                  <a:pt x="256" y="135"/>
                </a:lnTo>
                <a:close/>
                <a:moveTo>
                  <a:pt x="284" y="142"/>
                </a:moveTo>
                <a:lnTo>
                  <a:pt x="284" y="142"/>
                </a:lnTo>
                <a:lnTo>
                  <a:pt x="291" y="145"/>
                </a:lnTo>
                <a:lnTo>
                  <a:pt x="302" y="153"/>
                </a:lnTo>
                <a:lnTo>
                  <a:pt x="302" y="153"/>
                </a:lnTo>
                <a:lnTo>
                  <a:pt x="311" y="161"/>
                </a:lnTo>
                <a:lnTo>
                  <a:pt x="315" y="164"/>
                </a:lnTo>
                <a:lnTo>
                  <a:pt x="315" y="164"/>
                </a:lnTo>
                <a:lnTo>
                  <a:pt x="311" y="168"/>
                </a:lnTo>
                <a:lnTo>
                  <a:pt x="311" y="168"/>
                </a:lnTo>
                <a:lnTo>
                  <a:pt x="309" y="169"/>
                </a:lnTo>
                <a:lnTo>
                  <a:pt x="305" y="169"/>
                </a:lnTo>
                <a:lnTo>
                  <a:pt x="301" y="168"/>
                </a:lnTo>
                <a:lnTo>
                  <a:pt x="284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BB2FC519-0A4C-4197-992B-37946BE2E24B}"/>
              </a:ext>
            </a:extLst>
          </p:cNvPr>
          <p:cNvSpPr>
            <a:spLocks noEditPoints="1"/>
          </p:cNvSpPr>
          <p:nvPr/>
        </p:nvSpPr>
        <p:spPr bwMode="auto">
          <a:xfrm>
            <a:off x="8463390" y="721633"/>
            <a:ext cx="502970" cy="1753562"/>
          </a:xfrm>
          <a:custGeom>
            <a:avLst/>
            <a:gdLst>
              <a:gd name="T0" fmla="*/ 188 w 368"/>
              <a:gd name="T1" fmla="*/ 927 h 1283"/>
              <a:gd name="T2" fmla="*/ 230 w 368"/>
              <a:gd name="T3" fmla="*/ 1007 h 1283"/>
              <a:gd name="T4" fmla="*/ 285 w 368"/>
              <a:gd name="T5" fmla="*/ 1138 h 1283"/>
              <a:gd name="T6" fmla="*/ 288 w 368"/>
              <a:gd name="T7" fmla="*/ 1183 h 1283"/>
              <a:gd name="T8" fmla="*/ 268 w 368"/>
              <a:gd name="T9" fmla="*/ 1209 h 1283"/>
              <a:gd name="T10" fmla="*/ 253 w 368"/>
              <a:gd name="T11" fmla="*/ 1236 h 1283"/>
              <a:gd name="T12" fmla="*/ 344 w 368"/>
              <a:gd name="T13" fmla="*/ 1247 h 1283"/>
              <a:gd name="T14" fmla="*/ 362 w 368"/>
              <a:gd name="T15" fmla="*/ 1225 h 1283"/>
              <a:gd name="T16" fmla="*/ 354 w 368"/>
              <a:gd name="T17" fmla="*/ 1188 h 1283"/>
              <a:gd name="T18" fmla="*/ 322 w 368"/>
              <a:gd name="T19" fmla="*/ 1069 h 1283"/>
              <a:gd name="T20" fmla="*/ 290 w 368"/>
              <a:gd name="T21" fmla="*/ 975 h 1283"/>
              <a:gd name="T22" fmla="*/ 272 w 368"/>
              <a:gd name="T23" fmla="*/ 934 h 1283"/>
              <a:gd name="T24" fmla="*/ 298 w 368"/>
              <a:gd name="T25" fmla="*/ 863 h 1283"/>
              <a:gd name="T26" fmla="*/ 322 w 368"/>
              <a:gd name="T27" fmla="*/ 698 h 1283"/>
              <a:gd name="T28" fmla="*/ 306 w 368"/>
              <a:gd name="T29" fmla="*/ 589 h 1283"/>
              <a:gd name="T30" fmla="*/ 309 w 368"/>
              <a:gd name="T31" fmla="*/ 408 h 1283"/>
              <a:gd name="T32" fmla="*/ 336 w 368"/>
              <a:gd name="T33" fmla="*/ 401 h 1283"/>
              <a:gd name="T34" fmla="*/ 346 w 368"/>
              <a:gd name="T35" fmla="*/ 363 h 1283"/>
              <a:gd name="T36" fmla="*/ 354 w 368"/>
              <a:gd name="T37" fmla="*/ 302 h 1283"/>
              <a:gd name="T38" fmla="*/ 274 w 368"/>
              <a:gd name="T39" fmla="*/ 231 h 1283"/>
              <a:gd name="T40" fmla="*/ 247 w 368"/>
              <a:gd name="T41" fmla="*/ 187 h 1283"/>
              <a:gd name="T42" fmla="*/ 268 w 368"/>
              <a:gd name="T43" fmla="*/ 122 h 1283"/>
              <a:gd name="T44" fmla="*/ 339 w 368"/>
              <a:gd name="T45" fmla="*/ 23 h 1283"/>
              <a:gd name="T46" fmla="*/ 314 w 368"/>
              <a:gd name="T47" fmla="*/ 0 h 1283"/>
              <a:gd name="T48" fmla="*/ 246 w 368"/>
              <a:gd name="T49" fmla="*/ 108 h 1283"/>
              <a:gd name="T50" fmla="*/ 198 w 368"/>
              <a:gd name="T51" fmla="*/ 155 h 1283"/>
              <a:gd name="T52" fmla="*/ 180 w 368"/>
              <a:gd name="T53" fmla="*/ 171 h 1283"/>
              <a:gd name="T54" fmla="*/ 171 w 368"/>
              <a:gd name="T55" fmla="*/ 182 h 1283"/>
              <a:gd name="T56" fmla="*/ 121 w 368"/>
              <a:gd name="T57" fmla="*/ 190 h 1283"/>
              <a:gd name="T58" fmla="*/ 79 w 368"/>
              <a:gd name="T59" fmla="*/ 207 h 1283"/>
              <a:gd name="T60" fmla="*/ 22 w 368"/>
              <a:gd name="T61" fmla="*/ 261 h 1283"/>
              <a:gd name="T62" fmla="*/ 70 w 368"/>
              <a:gd name="T63" fmla="*/ 287 h 1283"/>
              <a:gd name="T64" fmla="*/ 68 w 368"/>
              <a:gd name="T65" fmla="*/ 310 h 1283"/>
              <a:gd name="T66" fmla="*/ 79 w 368"/>
              <a:gd name="T67" fmla="*/ 329 h 1283"/>
              <a:gd name="T68" fmla="*/ 81 w 368"/>
              <a:gd name="T69" fmla="*/ 342 h 1283"/>
              <a:gd name="T70" fmla="*/ 75 w 368"/>
              <a:gd name="T71" fmla="*/ 356 h 1283"/>
              <a:gd name="T72" fmla="*/ 42 w 368"/>
              <a:gd name="T73" fmla="*/ 388 h 1283"/>
              <a:gd name="T74" fmla="*/ 31 w 368"/>
              <a:gd name="T75" fmla="*/ 428 h 1283"/>
              <a:gd name="T76" fmla="*/ 76 w 368"/>
              <a:gd name="T77" fmla="*/ 461 h 1283"/>
              <a:gd name="T78" fmla="*/ 108 w 368"/>
              <a:gd name="T79" fmla="*/ 585 h 1283"/>
              <a:gd name="T80" fmla="*/ 122 w 368"/>
              <a:gd name="T81" fmla="*/ 664 h 1283"/>
              <a:gd name="T82" fmla="*/ 101 w 368"/>
              <a:gd name="T83" fmla="*/ 775 h 1283"/>
              <a:gd name="T84" fmla="*/ 52 w 368"/>
              <a:gd name="T85" fmla="*/ 973 h 1283"/>
              <a:gd name="T86" fmla="*/ 47 w 368"/>
              <a:gd name="T87" fmla="*/ 1083 h 1283"/>
              <a:gd name="T88" fmla="*/ 66 w 368"/>
              <a:gd name="T89" fmla="*/ 1191 h 1283"/>
              <a:gd name="T90" fmla="*/ 50 w 368"/>
              <a:gd name="T91" fmla="*/ 1223 h 1283"/>
              <a:gd name="T92" fmla="*/ 11 w 368"/>
              <a:gd name="T93" fmla="*/ 1258 h 1283"/>
              <a:gd name="T94" fmla="*/ 10 w 368"/>
              <a:gd name="T95" fmla="*/ 1283 h 1283"/>
              <a:gd name="T96" fmla="*/ 93 w 368"/>
              <a:gd name="T97" fmla="*/ 1282 h 1283"/>
              <a:gd name="T98" fmla="*/ 128 w 368"/>
              <a:gd name="T99" fmla="*/ 1275 h 1283"/>
              <a:gd name="T100" fmla="*/ 138 w 368"/>
              <a:gd name="T101" fmla="*/ 1252 h 1283"/>
              <a:gd name="T102" fmla="*/ 136 w 368"/>
              <a:gd name="T103" fmla="*/ 1144 h 1283"/>
              <a:gd name="T104" fmla="*/ 130 w 368"/>
              <a:gd name="T105" fmla="*/ 1053 h 1283"/>
              <a:gd name="T106" fmla="*/ 139 w 368"/>
              <a:gd name="T107" fmla="*/ 957 h 1283"/>
              <a:gd name="T108" fmla="*/ 256 w 368"/>
              <a:gd name="T109" fmla="*/ 266 h 1283"/>
              <a:gd name="T110" fmla="*/ 268 w 368"/>
              <a:gd name="T111" fmla="*/ 322 h 1283"/>
              <a:gd name="T112" fmla="*/ 217 w 368"/>
              <a:gd name="T113" fmla="*/ 329 h 1283"/>
              <a:gd name="T114" fmla="*/ 200 w 368"/>
              <a:gd name="T115" fmla="*/ 283 h 1283"/>
              <a:gd name="T116" fmla="*/ 208 w 368"/>
              <a:gd name="T117" fmla="*/ 231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8" h="1283">
                <a:moveTo>
                  <a:pt x="139" y="957"/>
                </a:moveTo>
                <a:lnTo>
                  <a:pt x="139" y="957"/>
                </a:lnTo>
                <a:lnTo>
                  <a:pt x="168" y="915"/>
                </a:lnTo>
                <a:lnTo>
                  <a:pt x="196" y="875"/>
                </a:lnTo>
                <a:lnTo>
                  <a:pt x="196" y="874"/>
                </a:lnTo>
                <a:lnTo>
                  <a:pt x="196" y="875"/>
                </a:lnTo>
                <a:lnTo>
                  <a:pt x="196" y="875"/>
                </a:lnTo>
                <a:lnTo>
                  <a:pt x="190" y="906"/>
                </a:lnTo>
                <a:lnTo>
                  <a:pt x="188" y="927"/>
                </a:lnTo>
                <a:lnTo>
                  <a:pt x="188" y="935"/>
                </a:lnTo>
                <a:lnTo>
                  <a:pt x="188" y="939"/>
                </a:lnTo>
                <a:lnTo>
                  <a:pt x="188" y="939"/>
                </a:lnTo>
                <a:lnTo>
                  <a:pt x="194" y="951"/>
                </a:lnTo>
                <a:lnTo>
                  <a:pt x="204" y="969"/>
                </a:lnTo>
                <a:lnTo>
                  <a:pt x="221" y="998"/>
                </a:lnTo>
                <a:lnTo>
                  <a:pt x="221" y="998"/>
                </a:lnTo>
                <a:lnTo>
                  <a:pt x="226" y="1004"/>
                </a:lnTo>
                <a:lnTo>
                  <a:pt x="230" y="1007"/>
                </a:lnTo>
                <a:lnTo>
                  <a:pt x="230" y="1007"/>
                </a:lnTo>
                <a:lnTo>
                  <a:pt x="231" y="1007"/>
                </a:lnTo>
                <a:lnTo>
                  <a:pt x="233" y="1007"/>
                </a:lnTo>
                <a:lnTo>
                  <a:pt x="233" y="1007"/>
                </a:lnTo>
                <a:lnTo>
                  <a:pt x="252" y="1053"/>
                </a:lnTo>
                <a:lnTo>
                  <a:pt x="274" y="1104"/>
                </a:lnTo>
                <a:lnTo>
                  <a:pt x="274" y="1104"/>
                </a:lnTo>
                <a:lnTo>
                  <a:pt x="279" y="1118"/>
                </a:lnTo>
                <a:lnTo>
                  <a:pt x="285" y="1138"/>
                </a:lnTo>
                <a:lnTo>
                  <a:pt x="290" y="1157"/>
                </a:lnTo>
                <a:lnTo>
                  <a:pt x="292" y="1164"/>
                </a:lnTo>
                <a:lnTo>
                  <a:pt x="292" y="1168"/>
                </a:lnTo>
                <a:lnTo>
                  <a:pt x="292" y="1168"/>
                </a:lnTo>
                <a:lnTo>
                  <a:pt x="290" y="1176"/>
                </a:lnTo>
                <a:lnTo>
                  <a:pt x="290" y="1179"/>
                </a:lnTo>
                <a:lnTo>
                  <a:pt x="290" y="1179"/>
                </a:lnTo>
                <a:lnTo>
                  <a:pt x="290" y="1179"/>
                </a:lnTo>
                <a:lnTo>
                  <a:pt x="288" y="1183"/>
                </a:lnTo>
                <a:lnTo>
                  <a:pt x="288" y="1183"/>
                </a:lnTo>
                <a:lnTo>
                  <a:pt x="285" y="1194"/>
                </a:lnTo>
                <a:lnTo>
                  <a:pt x="285" y="1194"/>
                </a:lnTo>
                <a:lnTo>
                  <a:pt x="283" y="1196"/>
                </a:lnTo>
                <a:lnTo>
                  <a:pt x="280" y="1199"/>
                </a:lnTo>
                <a:lnTo>
                  <a:pt x="280" y="1199"/>
                </a:lnTo>
                <a:lnTo>
                  <a:pt x="274" y="1204"/>
                </a:lnTo>
                <a:lnTo>
                  <a:pt x="268" y="1209"/>
                </a:lnTo>
                <a:lnTo>
                  <a:pt x="268" y="1209"/>
                </a:lnTo>
                <a:lnTo>
                  <a:pt x="259" y="1212"/>
                </a:lnTo>
                <a:lnTo>
                  <a:pt x="255" y="1215"/>
                </a:lnTo>
                <a:lnTo>
                  <a:pt x="253" y="1218"/>
                </a:lnTo>
                <a:lnTo>
                  <a:pt x="253" y="1218"/>
                </a:lnTo>
                <a:lnTo>
                  <a:pt x="250" y="1223"/>
                </a:lnTo>
                <a:lnTo>
                  <a:pt x="249" y="1228"/>
                </a:lnTo>
                <a:lnTo>
                  <a:pt x="250" y="1232"/>
                </a:lnTo>
                <a:lnTo>
                  <a:pt x="253" y="1236"/>
                </a:lnTo>
                <a:lnTo>
                  <a:pt x="253" y="1236"/>
                </a:lnTo>
                <a:lnTo>
                  <a:pt x="256" y="1237"/>
                </a:lnTo>
                <a:lnTo>
                  <a:pt x="263" y="1238"/>
                </a:lnTo>
                <a:lnTo>
                  <a:pt x="280" y="1241"/>
                </a:lnTo>
                <a:lnTo>
                  <a:pt x="303" y="1243"/>
                </a:lnTo>
                <a:lnTo>
                  <a:pt x="303" y="1243"/>
                </a:lnTo>
                <a:lnTo>
                  <a:pt x="314" y="1244"/>
                </a:lnTo>
                <a:lnTo>
                  <a:pt x="334" y="1247"/>
                </a:lnTo>
                <a:lnTo>
                  <a:pt x="334" y="1247"/>
                </a:lnTo>
                <a:lnTo>
                  <a:pt x="344" y="1247"/>
                </a:lnTo>
                <a:lnTo>
                  <a:pt x="353" y="1247"/>
                </a:lnTo>
                <a:lnTo>
                  <a:pt x="359" y="1245"/>
                </a:lnTo>
                <a:lnTo>
                  <a:pt x="361" y="1243"/>
                </a:lnTo>
                <a:lnTo>
                  <a:pt x="361" y="1243"/>
                </a:lnTo>
                <a:lnTo>
                  <a:pt x="362" y="1239"/>
                </a:lnTo>
                <a:lnTo>
                  <a:pt x="362" y="1236"/>
                </a:lnTo>
                <a:lnTo>
                  <a:pt x="361" y="1229"/>
                </a:lnTo>
                <a:lnTo>
                  <a:pt x="361" y="1229"/>
                </a:lnTo>
                <a:lnTo>
                  <a:pt x="362" y="1225"/>
                </a:lnTo>
                <a:lnTo>
                  <a:pt x="362" y="1222"/>
                </a:lnTo>
                <a:lnTo>
                  <a:pt x="361" y="1218"/>
                </a:lnTo>
                <a:lnTo>
                  <a:pt x="361" y="1218"/>
                </a:lnTo>
                <a:lnTo>
                  <a:pt x="359" y="1206"/>
                </a:lnTo>
                <a:lnTo>
                  <a:pt x="355" y="1196"/>
                </a:lnTo>
                <a:lnTo>
                  <a:pt x="355" y="1196"/>
                </a:lnTo>
                <a:lnTo>
                  <a:pt x="354" y="1194"/>
                </a:lnTo>
                <a:lnTo>
                  <a:pt x="354" y="1190"/>
                </a:lnTo>
                <a:lnTo>
                  <a:pt x="354" y="1188"/>
                </a:lnTo>
                <a:lnTo>
                  <a:pt x="353" y="1186"/>
                </a:lnTo>
                <a:lnTo>
                  <a:pt x="353" y="1186"/>
                </a:lnTo>
                <a:lnTo>
                  <a:pt x="348" y="1185"/>
                </a:lnTo>
                <a:lnTo>
                  <a:pt x="346" y="1185"/>
                </a:lnTo>
                <a:lnTo>
                  <a:pt x="346" y="1185"/>
                </a:lnTo>
                <a:lnTo>
                  <a:pt x="344" y="1186"/>
                </a:lnTo>
                <a:lnTo>
                  <a:pt x="344" y="1186"/>
                </a:lnTo>
                <a:lnTo>
                  <a:pt x="332" y="1119"/>
                </a:lnTo>
                <a:lnTo>
                  <a:pt x="322" y="1069"/>
                </a:lnTo>
                <a:lnTo>
                  <a:pt x="316" y="1037"/>
                </a:lnTo>
                <a:lnTo>
                  <a:pt x="316" y="1037"/>
                </a:lnTo>
                <a:lnTo>
                  <a:pt x="309" y="1020"/>
                </a:lnTo>
                <a:lnTo>
                  <a:pt x="300" y="1000"/>
                </a:lnTo>
                <a:lnTo>
                  <a:pt x="292" y="984"/>
                </a:lnTo>
                <a:lnTo>
                  <a:pt x="288" y="977"/>
                </a:lnTo>
                <a:lnTo>
                  <a:pt x="288" y="977"/>
                </a:lnTo>
                <a:lnTo>
                  <a:pt x="289" y="975"/>
                </a:lnTo>
                <a:lnTo>
                  <a:pt x="290" y="975"/>
                </a:lnTo>
                <a:lnTo>
                  <a:pt x="290" y="973"/>
                </a:lnTo>
                <a:lnTo>
                  <a:pt x="290" y="973"/>
                </a:lnTo>
                <a:lnTo>
                  <a:pt x="289" y="971"/>
                </a:lnTo>
                <a:lnTo>
                  <a:pt x="286" y="967"/>
                </a:lnTo>
                <a:lnTo>
                  <a:pt x="282" y="964"/>
                </a:lnTo>
                <a:lnTo>
                  <a:pt x="280" y="958"/>
                </a:lnTo>
                <a:lnTo>
                  <a:pt x="280" y="958"/>
                </a:lnTo>
                <a:lnTo>
                  <a:pt x="276" y="946"/>
                </a:lnTo>
                <a:lnTo>
                  <a:pt x="272" y="934"/>
                </a:lnTo>
                <a:lnTo>
                  <a:pt x="272" y="934"/>
                </a:lnTo>
                <a:lnTo>
                  <a:pt x="272" y="927"/>
                </a:lnTo>
                <a:lnTo>
                  <a:pt x="274" y="919"/>
                </a:lnTo>
                <a:lnTo>
                  <a:pt x="279" y="908"/>
                </a:lnTo>
                <a:lnTo>
                  <a:pt x="285" y="899"/>
                </a:lnTo>
                <a:lnTo>
                  <a:pt x="285" y="899"/>
                </a:lnTo>
                <a:lnTo>
                  <a:pt x="287" y="893"/>
                </a:lnTo>
                <a:lnTo>
                  <a:pt x="290" y="885"/>
                </a:lnTo>
                <a:lnTo>
                  <a:pt x="298" y="863"/>
                </a:lnTo>
                <a:lnTo>
                  <a:pt x="312" y="820"/>
                </a:lnTo>
                <a:lnTo>
                  <a:pt x="312" y="820"/>
                </a:lnTo>
                <a:lnTo>
                  <a:pt x="321" y="788"/>
                </a:lnTo>
                <a:lnTo>
                  <a:pt x="325" y="775"/>
                </a:lnTo>
                <a:lnTo>
                  <a:pt x="327" y="764"/>
                </a:lnTo>
                <a:lnTo>
                  <a:pt x="327" y="764"/>
                </a:lnTo>
                <a:lnTo>
                  <a:pt x="327" y="749"/>
                </a:lnTo>
                <a:lnTo>
                  <a:pt x="326" y="730"/>
                </a:lnTo>
                <a:lnTo>
                  <a:pt x="322" y="698"/>
                </a:lnTo>
                <a:lnTo>
                  <a:pt x="322" y="698"/>
                </a:lnTo>
                <a:lnTo>
                  <a:pt x="315" y="668"/>
                </a:lnTo>
                <a:lnTo>
                  <a:pt x="310" y="645"/>
                </a:lnTo>
                <a:lnTo>
                  <a:pt x="310" y="645"/>
                </a:lnTo>
                <a:lnTo>
                  <a:pt x="310" y="638"/>
                </a:lnTo>
                <a:lnTo>
                  <a:pt x="312" y="624"/>
                </a:lnTo>
                <a:lnTo>
                  <a:pt x="312" y="624"/>
                </a:lnTo>
                <a:lnTo>
                  <a:pt x="309" y="609"/>
                </a:lnTo>
                <a:lnTo>
                  <a:pt x="306" y="589"/>
                </a:lnTo>
                <a:lnTo>
                  <a:pt x="301" y="562"/>
                </a:lnTo>
                <a:lnTo>
                  <a:pt x="301" y="562"/>
                </a:lnTo>
                <a:lnTo>
                  <a:pt x="302" y="537"/>
                </a:lnTo>
                <a:lnTo>
                  <a:pt x="302" y="518"/>
                </a:lnTo>
                <a:lnTo>
                  <a:pt x="302" y="503"/>
                </a:lnTo>
                <a:lnTo>
                  <a:pt x="302" y="503"/>
                </a:lnTo>
                <a:lnTo>
                  <a:pt x="303" y="484"/>
                </a:lnTo>
                <a:lnTo>
                  <a:pt x="306" y="453"/>
                </a:lnTo>
                <a:lnTo>
                  <a:pt x="309" y="408"/>
                </a:lnTo>
                <a:lnTo>
                  <a:pt x="309" y="408"/>
                </a:lnTo>
                <a:lnTo>
                  <a:pt x="310" y="400"/>
                </a:lnTo>
                <a:lnTo>
                  <a:pt x="310" y="399"/>
                </a:lnTo>
                <a:lnTo>
                  <a:pt x="312" y="398"/>
                </a:lnTo>
                <a:lnTo>
                  <a:pt x="312" y="398"/>
                </a:lnTo>
                <a:lnTo>
                  <a:pt x="323" y="401"/>
                </a:lnTo>
                <a:lnTo>
                  <a:pt x="332" y="402"/>
                </a:lnTo>
                <a:lnTo>
                  <a:pt x="334" y="402"/>
                </a:lnTo>
                <a:lnTo>
                  <a:pt x="336" y="401"/>
                </a:lnTo>
                <a:lnTo>
                  <a:pt x="336" y="401"/>
                </a:lnTo>
                <a:lnTo>
                  <a:pt x="341" y="395"/>
                </a:lnTo>
                <a:lnTo>
                  <a:pt x="345" y="388"/>
                </a:lnTo>
                <a:lnTo>
                  <a:pt x="345" y="388"/>
                </a:lnTo>
                <a:lnTo>
                  <a:pt x="345" y="384"/>
                </a:lnTo>
                <a:lnTo>
                  <a:pt x="344" y="376"/>
                </a:lnTo>
                <a:lnTo>
                  <a:pt x="341" y="368"/>
                </a:lnTo>
                <a:lnTo>
                  <a:pt x="341" y="368"/>
                </a:lnTo>
                <a:lnTo>
                  <a:pt x="346" y="363"/>
                </a:lnTo>
                <a:lnTo>
                  <a:pt x="355" y="352"/>
                </a:lnTo>
                <a:lnTo>
                  <a:pt x="364" y="338"/>
                </a:lnTo>
                <a:lnTo>
                  <a:pt x="367" y="332"/>
                </a:lnTo>
                <a:lnTo>
                  <a:pt x="368" y="326"/>
                </a:lnTo>
                <a:lnTo>
                  <a:pt x="368" y="326"/>
                </a:lnTo>
                <a:lnTo>
                  <a:pt x="367" y="321"/>
                </a:lnTo>
                <a:lnTo>
                  <a:pt x="364" y="315"/>
                </a:lnTo>
                <a:lnTo>
                  <a:pt x="360" y="308"/>
                </a:lnTo>
                <a:lnTo>
                  <a:pt x="354" y="302"/>
                </a:lnTo>
                <a:lnTo>
                  <a:pt x="327" y="274"/>
                </a:lnTo>
                <a:lnTo>
                  <a:pt x="327" y="274"/>
                </a:lnTo>
                <a:lnTo>
                  <a:pt x="320" y="268"/>
                </a:lnTo>
                <a:lnTo>
                  <a:pt x="313" y="261"/>
                </a:lnTo>
                <a:lnTo>
                  <a:pt x="296" y="250"/>
                </a:lnTo>
                <a:lnTo>
                  <a:pt x="276" y="238"/>
                </a:lnTo>
                <a:lnTo>
                  <a:pt x="276" y="238"/>
                </a:lnTo>
                <a:lnTo>
                  <a:pt x="274" y="231"/>
                </a:lnTo>
                <a:lnTo>
                  <a:pt x="274" y="231"/>
                </a:lnTo>
                <a:lnTo>
                  <a:pt x="267" y="227"/>
                </a:lnTo>
                <a:lnTo>
                  <a:pt x="261" y="221"/>
                </a:lnTo>
                <a:lnTo>
                  <a:pt x="257" y="216"/>
                </a:lnTo>
                <a:lnTo>
                  <a:pt x="257" y="216"/>
                </a:lnTo>
                <a:lnTo>
                  <a:pt x="252" y="207"/>
                </a:lnTo>
                <a:lnTo>
                  <a:pt x="248" y="198"/>
                </a:lnTo>
                <a:lnTo>
                  <a:pt x="248" y="198"/>
                </a:lnTo>
                <a:lnTo>
                  <a:pt x="247" y="194"/>
                </a:lnTo>
                <a:lnTo>
                  <a:pt x="247" y="187"/>
                </a:lnTo>
                <a:lnTo>
                  <a:pt x="247" y="181"/>
                </a:lnTo>
                <a:lnTo>
                  <a:pt x="246" y="176"/>
                </a:lnTo>
                <a:lnTo>
                  <a:pt x="246" y="176"/>
                </a:lnTo>
                <a:lnTo>
                  <a:pt x="239" y="165"/>
                </a:lnTo>
                <a:lnTo>
                  <a:pt x="234" y="159"/>
                </a:lnTo>
                <a:lnTo>
                  <a:pt x="234" y="159"/>
                </a:lnTo>
                <a:lnTo>
                  <a:pt x="247" y="145"/>
                </a:lnTo>
                <a:lnTo>
                  <a:pt x="268" y="122"/>
                </a:lnTo>
                <a:lnTo>
                  <a:pt x="268" y="122"/>
                </a:lnTo>
                <a:lnTo>
                  <a:pt x="274" y="116"/>
                </a:lnTo>
                <a:lnTo>
                  <a:pt x="281" y="106"/>
                </a:lnTo>
                <a:lnTo>
                  <a:pt x="299" y="83"/>
                </a:lnTo>
                <a:lnTo>
                  <a:pt x="326" y="44"/>
                </a:lnTo>
                <a:lnTo>
                  <a:pt x="326" y="44"/>
                </a:lnTo>
                <a:lnTo>
                  <a:pt x="332" y="37"/>
                </a:lnTo>
                <a:lnTo>
                  <a:pt x="335" y="31"/>
                </a:lnTo>
                <a:lnTo>
                  <a:pt x="338" y="26"/>
                </a:lnTo>
                <a:lnTo>
                  <a:pt x="339" y="23"/>
                </a:lnTo>
                <a:lnTo>
                  <a:pt x="339" y="23"/>
                </a:lnTo>
                <a:lnTo>
                  <a:pt x="339" y="19"/>
                </a:lnTo>
                <a:lnTo>
                  <a:pt x="338" y="14"/>
                </a:lnTo>
                <a:lnTo>
                  <a:pt x="335" y="9"/>
                </a:lnTo>
                <a:lnTo>
                  <a:pt x="333" y="6"/>
                </a:lnTo>
                <a:lnTo>
                  <a:pt x="329" y="4"/>
                </a:lnTo>
                <a:lnTo>
                  <a:pt x="329" y="4"/>
                </a:lnTo>
                <a:lnTo>
                  <a:pt x="321" y="0"/>
                </a:lnTo>
                <a:lnTo>
                  <a:pt x="314" y="0"/>
                </a:lnTo>
                <a:lnTo>
                  <a:pt x="308" y="3"/>
                </a:lnTo>
                <a:lnTo>
                  <a:pt x="303" y="6"/>
                </a:lnTo>
                <a:lnTo>
                  <a:pt x="303" y="6"/>
                </a:lnTo>
                <a:lnTo>
                  <a:pt x="295" y="18"/>
                </a:lnTo>
                <a:lnTo>
                  <a:pt x="280" y="42"/>
                </a:lnTo>
                <a:lnTo>
                  <a:pt x="266" y="66"/>
                </a:lnTo>
                <a:lnTo>
                  <a:pt x="257" y="83"/>
                </a:lnTo>
                <a:lnTo>
                  <a:pt x="257" y="83"/>
                </a:lnTo>
                <a:lnTo>
                  <a:pt x="246" y="108"/>
                </a:lnTo>
                <a:lnTo>
                  <a:pt x="234" y="134"/>
                </a:lnTo>
                <a:lnTo>
                  <a:pt x="234" y="134"/>
                </a:lnTo>
                <a:lnTo>
                  <a:pt x="228" y="143"/>
                </a:lnTo>
                <a:lnTo>
                  <a:pt x="222" y="150"/>
                </a:lnTo>
                <a:lnTo>
                  <a:pt x="216" y="157"/>
                </a:lnTo>
                <a:lnTo>
                  <a:pt x="216" y="157"/>
                </a:lnTo>
                <a:lnTo>
                  <a:pt x="210" y="155"/>
                </a:lnTo>
                <a:lnTo>
                  <a:pt x="204" y="155"/>
                </a:lnTo>
                <a:lnTo>
                  <a:pt x="198" y="155"/>
                </a:lnTo>
                <a:lnTo>
                  <a:pt x="198" y="155"/>
                </a:lnTo>
                <a:lnTo>
                  <a:pt x="191" y="157"/>
                </a:lnTo>
                <a:lnTo>
                  <a:pt x="184" y="161"/>
                </a:lnTo>
                <a:lnTo>
                  <a:pt x="180" y="165"/>
                </a:lnTo>
                <a:lnTo>
                  <a:pt x="177" y="168"/>
                </a:lnTo>
                <a:lnTo>
                  <a:pt x="177" y="169"/>
                </a:lnTo>
                <a:lnTo>
                  <a:pt x="177" y="169"/>
                </a:lnTo>
                <a:lnTo>
                  <a:pt x="178" y="170"/>
                </a:lnTo>
                <a:lnTo>
                  <a:pt x="180" y="171"/>
                </a:lnTo>
                <a:lnTo>
                  <a:pt x="183" y="172"/>
                </a:lnTo>
                <a:lnTo>
                  <a:pt x="189" y="172"/>
                </a:lnTo>
                <a:lnTo>
                  <a:pt x="189" y="172"/>
                </a:lnTo>
                <a:lnTo>
                  <a:pt x="188" y="176"/>
                </a:lnTo>
                <a:lnTo>
                  <a:pt x="188" y="176"/>
                </a:lnTo>
                <a:lnTo>
                  <a:pt x="180" y="178"/>
                </a:lnTo>
                <a:lnTo>
                  <a:pt x="180" y="178"/>
                </a:lnTo>
                <a:lnTo>
                  <a:pt x="174" y="181"/>
                </a:lnTo>
                <a:lnTo>
                  <a:pt x="171" y="182"/>
                </a:lnTo>
                <a:lnTo>
                  <a:pt x="171" y="182"/>
                </a:lnTo>
                <a:lnTo>
                  <a:pt x="169" y="185"/>
                </a:lnTo>
                <a:lnTo>
                  <a:pt x="167" y="193"/>
                </a:lnTo>
                <a:lnTo>
                  <a:pt x="165" y="201"/>
                </a:lnTo>
                <a:lnTo>
                  <a:pt x="165" y="201"/>
                </a:lnTo>
                <a:lnTo>
                  <a:pt x="150" y="196"/>
                </a:lnTo>
                <a:lnTo>
                  <a:pt x="136" y="193"/>
                </a:lnTo>
                <a:lnTo>
                  <a:pt x="121" y="190"/>
                </a:lnTo>
                <a:lnTo>
                  <a:pt x="121" y="190"/>
                </a:lnTo>
                <a:lnTo>
                  <a:pt x="114" y="190"/>
                </a:lnTo>
                <a:lnTo>
                  <a:pt x="106" y="191"/>
                </a:lnTo>
                <a:lnTo>
                  <a:pt x="97" y="194"/>
                </a:lnTo>
                <a:lnTo>
                  <a:pt x="89" y="197"/>
                </a:lnTo>
                <a:lnTo>
                  <a:pt x="85" y="200"/>
                </a:lnTo>
                <a:lnTo>
                  <a:pt x="85" y="200"/>
                </a:lnTo>
                <a:lnTo>
                  <a:pt x="81" y="204"/>
                </a:lnTo>
                <a:lnTo>
                  <a:pt x="79" y="207"/>
                </a:lnTo>
                <a:lnTo>
                  <a:pt x="79" y="207"/>
                </a:lnTo>
                <a:lnTo>
                  <a:pt x="57" y="243"/>
                </a:lnTo>
                <a:lnTo>
                  <a:pt x="57" y="243"/>
                </a:lnTo>
                <a:lnTo>
                  <a:pt x="37" y="248"/>
                </a:lnTo>
                <a:lnTo>
                  <a:pt x="23" y="251"/>
                </a:lnTo>
                <a:lnTo>
                  <a:pt x="19" y="254"/>
                </a:lnTo>
                <a:lnTo>
                  <a:pt x="18" y="255"/>
                </a:lnTo>
                <a:lnTo>
                  <a:pt x="18" y="256"/>
                </a:lnTo>
                <a:lnTo>
                  <a:pt x="18" y="256"/>
                </a:lnTo>
                <a:lnTo>
                  <a:pt x="22" y="261"/>
                </a:lnTo>
                <a:lnTo>
                  <a:pt x="26" y="264"/>
                </a:lnTo>
                <a:lnTo>
                  <a:pt x="39" y="269"/>
                </a:lnTo>
                <a:lnTo>
                  <a:pt x="39" y="269"/>
                </a:lnTo>
                <a:lnTo>
                  <a:pt x="46" y="272"/>
                </a:lnTo>
                <a:lnTo>
                  <a:pt x="57" y="273"/>
                </a:lnTo>
                <a:lnTo>
                  <a:pt x="69" y="274"/>
                </a:lnTo>
                <a:lnTo>
                  <a:pt x="69" y="274"/>
                </a:lnTo>
                <a:lnTo>
                  <a:pt x="70" y="281"/>
                </a:lnTo>
                <a:lnTo>
                  <a:pt x="70" y="287"/>
                </a:lnTo>
                <a:lnTo>
                  <a:pt x="70" y="292"/>
                </a:lnTo>
                <a:lnTo>
                  <a:pt x="70" y="292"/>
                </a:lnTo>
                <a:lnTo>
                  <a:pt x="68" y="295"/>
                </a:lnTo>
                <a:lnTo>
                  <a:pt x="64" y="299"/>
                </a:lnTo>
                <a:lnTo>
                  <a:pt x="60" y="302"/>
                </a:lnTo>
                <a:lnTo>
                  <a:pt x="60" y="305"/>
                </a:lnTo>
                <a:lnTo>
                  <a:pt x="60" y="305"/>
                </a:lnTo>
                <a:lnTo>
                  <a:pt x="64" y="308"/>
                </a:lnTo>
                <a:lnTo>
                  <a:pt x="68" y="310"/>
                </a:lnTo>
                <a:lnTo>
                  <a:pt x="71" y="314"/>
                </a:lnTo>
                <a:lnTo>
                  <a:pt x="71" y="314"/>
                </a:lnTo>
                <a:lnTo>
                  <a:pt x="71" y="319"/>
                </a:lnTo>
                <a:lnTo>
                  <a:pt x="72" y="323"/>
                </a:lnTo>
                <a:lnTo>
                  <a:pt x="72" y="323"/>
                </a:lnTo>
                <a:lnTo>
                  <a:pt x="77" y="326"/>
                </a:lnTo>
                <a:lnTo>
                  <a:pt x="81" y="328"/>
                </a:lnTo>
                <a:lnTo>
                  <a:pt x="81" y="328"/>
                </a:lnTo>
                <a:lnTo>
                  <a:pt x="79" y="329"/>
                </a:lnTo>
                <a:lnTo>
                  <a:pt x="79" y="332"/>
                </a:lnTo>
                <a:lnTo>
                  <a:pt x="79" y="332"/>
                </a:lnTo>
                <a:lnTo>
                  <a:pt x="77" y="332"/>
                </a:lnTo>
                <a:lnTo>
                  <a:pt x="76" y="333"/>
                </a:lnTo>
                <a:lnTo>
                  <a:pt x="76" y="334"/>
                </a:lnTo>
                <a:lnTo>
                  <a:pt x="76" y="334"/>
                </a:lnTo>
                <a:lnTo>
                  <a:pt x="77" y="336"/>
                </a:lnTo>
                <a:lnTo>
                  <a:pt x="79" y="339"/>
                </a:lnTo>
                <a:lnTo>
                  <a:pt x="81" y="342"/>
                </a:lnTo>
                <a:lnTo>
                  <a:pt x="81" y="342"/>
                </a:lnTo>
                <a:lnTo>
                  <a:pt x="81" y="346"/>
                </a:lnTo>
                <a:lnTo>
                  <a:pt x="79" y="348"/>
                </a:lnTo>
                <a:lnTo>
                  <a:pt x="81" y="351"/>
                </a:lnTo>
                <a:lnTo>
                  <a:pt x="81" y="351"/>
                </a:lnTo>
                <a:lnTo>
                  <a:pt x="86" y="354"/>
                </a:lnTo>
                <a:lnTo>
                  <a:pt x="90" y="355"/>
                </a:lnTo>
                <a:lnTo>
                  <a:pt x="90" y="355"/>
                </a:lnTo>
                <a:lnTo>
                  <a:pt x="75" y="356"/>
                </a:lnTo>
                <a:lnTo>
                  <a:pt x="64" y="359"/>
                </a:lnTo>
                <a:lnTo>
                  <a:pt x="59" y="360"/>
                </a:lnTo>
                <a:lnTo>
                  <a:pt x="56" y="361"/>
                </a:lnTo>
                <a:lnTo>
                  <a:pt x="56" y="361"/>
                </a:lnTo>
                <a:lnTo>
                  <a:pt x="53" y="363"/>
                </a:lnTo>
                <a:lnTo>
                  <a:pt x="51" y="368"/>
                </a:lnTo>
                <a:lnTo>
                  <a:pt x="46" y="376"/>
                </a:lnTo>
                <a:lnTo>
                  <a:pt x="42" y="388"/>
                </a:lnTo>
                <a:lnTo>
                  <a:pt x="42" y="388"/>
                </a:lnTo>
                <a:lnTo>
                  <a:pt x="38" y="392"/>
                </a:lnTo>
                <a:lnTo>
                  <a:pt x="36" y="395"/>
                </a:lnTo>
                <a:lnTo>
                  <a:pt x="33" y="401"/>
                </a:lnTo>
                <a:lnTo>
                  <a:pt x="33" y="401"/>
                </a:lnTo>
                <a:lnTo>
                  <a:pt x="31" y="408"/>
                </a:lnTo>
                <a:lnTo>
                  <a:pt x="29" y="417"/>
                </a:lnTo>
                <a:lnTo>
                  <a:pt x="29" y="421"/>
                </a:lnTo>
                <a:lnTo>
                  <a:pt x="29" y="425"/>
                </a:lnTo>
                <a:lnTo>
                  <a:pt x="31" y="428"/>
                </a:lnTo>
                <a:lnTo>
                  <a:pt x="35" y="432"/>
                </a:lnTo>
                <a:lnTo>
                  <a:pt x="35" y="432"/>
                </a:lnTo>
                <a:lnTo>
                  <a:pt x="44" y="437"/>
                </a:lnTo>
                <a:lnTo>
                  <a:pt x="55" y="441"/>
                </a:lnTo>
                <a:lnTo>
                  <a:pt x="66" y="445"/>
                </a:lnTo>
                <a:lnTo>
                  <a:pt x="66" y="445"/>
                </a:lnTo>
                <a:lnTo>
                  <a:pt x="70" y="451"/>
                </a:lnTo>
                <a:lnTo>
                  <a:pt x="76" y="461"/>
                </a:lnTo>
                <a:lnTo>
                  <a:pt x="76" y="461"/>
                </a:lnTo>
                <a:lnTo>
                  <a:pt x="81" y="481"/>
                </a:lnTo>
                <a:lnTo>
                  <a:pt x="85" y="494"/>
                </a:lnTo>
                <a:lnTo>
                  <a:pt x="89" y="505"/>
                </a:lnTo>
                <a:lnTo>
                  <a:pt x="89" y="505"/>
                </a:lnTo>
                <a:lnTo>
                  <a:pt x="96" y="519"/>
                </a:lnTo>
                <a:lnTo>
                  <a:pt x="98" y="527"/>
                </a:lnTo>
                <a:lnTo>
                  <a:pt x="102" y="540"/>
                </a:lnTo>
                <a:lnTo>
                  <a:pt x="102" y="540"/>
                </a:lnTo>
                <a:lnTo>
                  <a:pt x="108" y="585"/>
                </a:lnTo>
                <a:lnTo>
                  <a:pt x="110" y="606"/>
                </a:lnTo>
                <a:lnTo>
                  <a:pt x="112" y="618"/>
                </a:lnTo>
                <a:lnTo>
                  <a:pt x="112" y="618"/>
                </a:lnTo>
                <a:lnTo>
                  <a:pt x="117" y="630"/>
                </a:lnTo>
                <a:lnTo>
                  <a:pt x="121" y="636"/>
                </a:lnTo>
                <a:lnTo>
                  <a:pt x="125" y="663"/>
                </a:lnTo>
                <a:lnTo>
                  <a:pt x="125" y="663"/>
                </a:lnTo>
                <a:lnTo>
                  <a:pt x="124" y="663"/>
                </a:lnTo>
                <a:lnTo>
                  <a:pt x="122" y="664"/>
                </a:lnTo>
                <a:lnTo>
                  <a:pt x="119" y="668"/>
                </a:lnTo>
                <a:lnTo>
                  <a:pt x="118" y="675"/>
                </a:lnTo>
                <a:lnTo>
                  <a:pt x="118" y="675"/>
                </a:lnTo>
                <a:lnTo>
                  <a:pt x="118" y="692"/>
                </a:lnTo>
                <a:lnTo>
                  <a:pt x="118" y="704"/>
                </a:lnTo>
                <a:lnTo>
                  <a:pt x="118" y="704"/>
                </a:lnTo>
                <a:lnTo>
                  <a:pt x="115" y="728"/>
                </a:lnTo>
                <a:lnTo>
                  <a:pt x="115" y="728"/>
                </a:lnTo>
                <a:lnTo>
                  <a:pt x="101" y="775"/>
                </a:lnTo>
                <a:lnTo>
                  <a:pt x="89" y="812"/>
                </a:lnTo>
                <a:lnTo>
                  <a:pt x="81" y="837"/>
                </a:lnTo>
                <a:lnTo>
                  <a:pt x="81" y="837"/>
                </a:lnTo>
                <a:lnTo>
                  <a:pt x="73" y="857"/>
                </a:lnTo>
                <a:lnTo>
                  <a:pt x="68" y="883"/>
                </a:lnTo>
                <a:lnTo>
                  <a:pt x="58" y="927"/>
                </a:lnTo>
                <a:lnTo>
                  <a:pt x="58" y="927"/>
                </a:lnTo>
                <a:lnTo>
                  <a:pt x="56" y="947"/>
                </a:lnTo>
                <a:lnTo>
                  <a:pt x="52" y="973"/>
                </a:lnTo>
                <a:lnTo>
                  <a:pt x="49" y="1013"/>
                </a:lnTo>
                <a:lnTo>
                  <a:pt x="49" y="1013"/>
                </a:lnTo>
                <a:lnTo>
                  <a:pt x="50" y="1025"/>
                </a:lnTo>
                <a:lnTo>
                  <a:pt x="51" y="1027"/>
                </a:lnTo>
                <a:lnTo>
                  <a:pt x="53" y="1072"/>
                </a:lnTo>
                <a:lnTo>
                  <a:pt x="53" y="1072"/>
                </a:lnTo>
                <a:lnTo>
                  <a:pt x="50" y="1074"/>
                </a:lnTo>
                <a:lnTo>
                  <a:pt x="49" y="1078"/>
                </a:lnTo>
                <a:lnTo>
                  <a:pt x="47" y="1083"/>
                </a:lnTo>
                <a:lnTo>
                  <a:pt x="47" y="1083"/>
                </a:lnTo>
                <a:lnTo>
                  <a:pt x="50" y="1098"/>
                </a:lnTo>
                <a:lnTo>
                  <a:pt x="56" y="1124"/>
                </a:lnTo>
                <a:lnTo>
                  <a:pt x="62" y="1150"/>
                </a:lnTo>
                <a:lnTo>
                  <a:pt x="64" y="1164"/>
                </a:lnTo>
                <a:lnTo>
                  <a:pt x="64" y="1164"/>
                </a:lnTo>
                <a:lnTo>
                  <a:pt x="64" y="1171"/>
                </a:lnTo>
                <a:lnTo>
                  <a:pt x="65" y="1182"/>
                </a:lnTo>
                <a:lnTo>
                  <a:pt x="66" y="1191"/>
                </a:lnTo>
                <a:lnTo>
                  <a:pt x="68" y="1197"/>
                </a:lnTo>
                <a:lnTo>
                  <a:pt x="68" y="1197"/>
                </a:lnTo>
                <a:lnTo>
                  <a:pt x="70" y="1202"/>
                </a:lnTo>
                <a:lnTo>
                  <a:pt x="70" y="1205"/>
                </a:lnTo>
                <a:lnTo>
                  <a:pt x="70" y="1205"/>
                </a:lnTo>
                <a:lnTo>
                  <a:pt x="66" y="1209"/>
                </a:lnTo>
                <a:lnTo>
                  <a:pt x="60" y="1215"/>
                </a:lnTo>
                <a:lnTo>
                  <a:pt x="50" y="1223"/>
                </a:lnTo>
                <a:lnTo>
                  <a:pt x="50" y="1223"/>
                </a:lnTo>
                <a:lnTo>
                  <a:pt x="26" y="1239"/>
                </a:lnTo>
                <a:lnTo>
                  <a:pt x="26" y="1239"/>
                </a:lnTo>
                <a:lnTo>
                  <a:pt x="17" y="1248"/>
                </a:lnTo>
                <a:lnTo>
                  <a:pt x="12" y="1251"/>
                </a:lnTo>
                <a:lnTo>
                  <a:pt x="11" y="1255"/>
                </a:lnTo>
                <a:lnTo>
                  <a:pt x="11" y="1255"/>
                </a:lnTo>
                <a:lnTo>
                  <a:pt x="11" y="1257"/>
                </a:lnTo>
                <a:lnTo>
                  <a:pt x="11" y="1258"/>
                </a:lnTo>
                <a:lnTo>
                  <a:pt x="11" y="1258"/>
                </a:lnTo>
                <a:lnTo>
                  <a:pt x="5" y="1264"/>
                </a:lnTo>
                <a:lnTo>
                  <a:pt x="3" y="1269"/>
                </a:lnTo>
                <a:lnTo>
                  <a:pt x="0" y="1274"/>
                </a:lnTo>
                <a:lnTo>
                  <a:pt x="0" y="1274"/>
                </a:lnTo>
                <a:lnTo>
                  <a:pt x="0" y="1276"/>
                </a:lnTo>
                <a:lnTo>
                  <a:pt x="1" y="1277"/>
                </a:lnTo>
                <a:lnTo>
                  <a:pt x="4" y="1280"/>
                </a:lnTo>
                <a:lnTo>
                  <a:pt x="10" y="1283"/>
                </a:lnTo>
                <a:lnTo>
                  <a:pt x="10" y="1283"/>
                </a:lnTo>
                <a:lnTo>
                  <a:pt x="17" y="1283"/>
                </a:lnTo>
                <a:lnTo>
                  <a:pt x="27" y="1283"/>
                </a:lnTo>
                <a:lnTo>
                  <a:pt x="44" y="1282"/>
                </a:lnTo>
                <a:lnTo>
                  <a:pt x="86" y="1277"/>
                </a:lnTo>
                <a:lnTo>
                  <a:pt x="86" y="1277"/>
                </a:lnTo>
                <a:lnTo>
                  <a:pt x="89" y="1280"/>
                </a:lnTo>
                <a:lnTo>
                  <a:pt x="91" y="1281"/>
                </a:lnTo>
                <a:lnTo>
                  <a:pt x="93" y="1282"/>
                </a:lnTo>
                <a:lnTo>
                  <a:pt x="93" y="1282"/>
                </a:lnTo>
                <a:lnTo>
                  <a:pt x="97" y="1281"/>
                </a:lnTo>
                <a:lnTo>
                  <a:pt x="99" y="1278"/>
                </a:lnTo>
                <a:lnTo>
                  <a:pt x="101" y="1275"/>
                </a:lnTo>
                <a:lnTo>
                  <a:pt x="119" y="1274"/>
                </a:lnTo>
                <a:lnTo>
                  <a:pt x="119" y="1274"/>
                </a:lnTo>
                <a:lnTo>
                  <a:pt x="123" y="1275"/>
                </a:lnTo>
                <a:lnTo>
                  <a:pt x="123" y="1275"/>
                </a:lnTo>
                <a:lnTo>
                  <a:pt x="125" y="1276"/>
                </a:lnTo>
                <a:lnTo>
                  <a:pt x="128" y="1275"/>
                </a:lnTo>
                <a:lnTo>
                  <a:pt x="130" y="1273"/>
                </a:lnTo>
                <a:lnTo>
                  <a:pt x="130" y="1273"/>
                </a:lnTo>
                <a:lnTo>
                  <a:pt x="132" y="1269"/>
                </a:lnTo>
                <a:lnTo>
                  <a:pt x="135" y="1264"/>
                </a:lnTo>
                <a:lnTo>
                  <a:pt x="135" y="1264"/>
                </a:lnTo>
                <a:lnTo>
                  <a:pt x="138" y="1262"/>
                </a:lnTo>
                <a:lnTo>
                  <a:pt x="139" y="1258"/>
                </a:lnTo>
                <a:lnTo>
                  <a:pt x="139" y="1258"/>
                </a:lnTo>
                <a:lnTo>
                  <a:pt x="138" y="1252"/>
                </a:lnTo>
                <a:lnTo>
                  <a:pt x="137" y="1247"/>
                </a:lnTo>
                <a:lnTo>
                  <a:pt x="137" y="1247"/>
                </a:lnTo>
                <a:lnTo>
                  <a:pt x="135" y="1217"/>
                </a:lnTo>
                <a:lnTo>
                  <a:pt x="135" y="1217"/>
                </a:lnTo>
                <a:lnTo>
                  <a:pt x="135" y="1216"/>
                </a:lnTo>
                <a:lnTo>
                  <a:pt x="136" y="1214"/>
                </a:lnTo>
                <a:lnTo>
                  <a:pt x="136" y="1214"/>
                </a:lnTo>
                <a:lnTo>
                  <a:pt x="136" y="1181"/>
                </a:lnTo>
                <a:lnTo>
                  <a:pt x="136" y="1144"/>
                </a:lnTo>
                <a:lnTo>
                  <a:pt x="136" y="1144"/>
                </a:lnTo>
                <a:lnTo>
                  <a:pt x="136" y="1100"/>
                </a:lnTo>
                <a:lnTo>
                  <a:pt x="135" y="1073"/>
                </a:lnTo>
                <a:lnTo>
                  <a:pt x="135" y="1058"/>
                </a:lnTo>
                <a:lnTo>
                  <a:pt x="135" y="1058"/>
                </a:lnTo>
                <a:lnTo>
                  <a:pt x="132" y="1053"/>
                </a:lnTo>
                <a:lnTo>
                  <a:pt x="131" y="1053"/>
                </a:lnTo>
                <a:lnTo>
                  <a:pt x="130" y="1053"/>
                </a:lnTo>
                <a:lnTo>
                  <a:pt x="130" y="1053"/>
                </a:lnTo>
                <a:lnTo>
                  <a:pt x="129" y="1047"/>
                </a:lnTo>
                <a:lnTo>
                  <a:pt x="125" y="1036"/>
                </a:lnTo>
                <a:lnTo>
                  <a:pt x="121" y="1018"/>
                </a:lnTo>
                <a:lnTo>
                  <a:pt x="121" y="1018"/>
                </a:lnTo>
                <a:lnTo>
                  <a:pt x="129" y="990"/>
                </a:lnTo>
                <a:lnTo>
                  <a:pt x="135" y="968"/>
                </a:lnTo>
                <a:lnTo>
                  <a:pt x="138" y="960"/>
                </a:lnTo>
                <a:lnTo>
                  <a:pt x="139" y="957"/>
                </a:lnTo>
                <a:lnTo>
                  <a:pt x="139" y="957"/>
                </a:lnTo>
                <a:close/>
                <a:moveTo>
                  <a:pt x="215" y="222"/>
                </a:moveTo>
                <a:lnTo>
                  <a:pt x="215" y="222"/>
                </a:lnTo>
                <a:lnTo>
                  <a:pt x="234" y="246"/>
                </a:lnTo>
                <a:lnTo>
                  <a:pt x="234" y="246"/>
                </a:lnTo>
                <a:lnTo>
                  <a:pt x="242" y="254"/>
                </a:lnTo>
                <a:lnTo>
                  <a:pt x="253" y="263"/>
                </a:lnTo>
                <a:lnTo>
                  <a:pt x="253" y="263"/>
                </a:lnTo>
                <a:lnTo>
                  <a:pt x="255" y="266"/>
                </a:lnTo>
                <a:lnTo>
                  <a:pt x="256" y="266"/>
                </a:lnTo>
                <a:lnTo>
                  <a:pt x="257" y="266"/>
                </a:lnTo>
                <a:lnTo>
                  <a:pt x="257" y="267"/>
                </a:lnTo>
                <a:lnTo>
                  <a:pt x="257" y="267"/>
                </a:lnTo>
                <a:lnTo>
                  <a:pt x="283" y="297"/>
                </a:lnTo>
                <a:lnTo>
                  <a:pt x="283" y="297"/>
                </a:lnTo>
                <a:lnTo>
                  <a:pt x="294" y="313"/>
                </a:lnTo>
                <a:lnTo>
                  <a:pt x="300" y="320"/>
                </a:lnTo>
                <a:lnTo>
                  <a:pt x="300" y="320"/>
                </a:lnTo>
                <a:lnTo>
                  <a:pt x="268" y="322"/>
                </a:lnTo>
                <a:lnTo>
                  <a:pt x="268" y="322"/>
                </a:lnTo>
                <a:lnTo>
                  <a:pt x="263" y="322"/>
                </a:lnTo>
                <a:lnTo>
                  <a:pt x="260" y="325"/>
                </a:lnTo>
                <a:lnTo>
                  <a:pt x="253" y="327"/>
                </a:lnTo>
                <a:lnTo>
                  <a:pt x="243" y="328"/>
                </a:lnTo>
                <a:lnTo>
                  <a:pt x="243" y="328"/>
                </a:lnTo>
                <a:lnTo>
                  <a:pt x="233" y="329"/>
                </a:lnTo>
                <a:lnTo>
                  <a:pt x="224" y="329"/>
                </a:lnTo>
                <a:lnTo>
                  <a:pt x="217" y="329"/>
                </a:lnTo>
                <a:lnTo>
                  <a:pt x="211" y="328"/>
                </a:lnTo>
                <a:lnTo>
                  <a:pt x="211" y="328"/>
                </a:lnTo>
                <a:lnTo>
                  <a:pt x="201" y="326"/>
                </a:lnTo>
                <a:lnTo>
                  <a:pt x="195" y="326"/>
                </a:lnTo>
                <a:lnTo>
                  <a:pt x="183" y="309"/>
                </a:lnTo>
                <a:lnTo>
                  <a:pt x="194" y="305"/>
                </a:lnTo>
                <a:lnTo>
                  <a:pt x="194" y="305"/>
                </a:lnTo>
                <a:lnTo>
                  <a:pt x="197" y="294"/>
                </a:lnTo>
                <a:lnTo>
                  <a:pt x="200" y="283"/>
                </a:lnTo>
                <a:lnTo>
                  <a:pt x="201" y="273"/>
                </a:lnTo>
                <a:lnTo>
                  <a:pt x="201" y="273"/>
                </a:lnTo>
                <a:lnTo>
                  <a:pt x="201" y="261"/>
                </a:lnTo>
                <a:lnTo>
                  <a:pt x="200" y="250"/>
                </a:lnTo>
                <a:lnTo>
                  <a:pt x="198" y="240"/>
                </a:lnTo>
                <a:lnTo>
                  <a:pt x="198" y="240"/>
                </a:lnTo>
                <a:lnTo>
                  <a:pt x="202" y="237"/>
                </a:lnTo>
                <a:lnTo>
                  <a:pt x="208" y="231"/>
                </a:lnTo>
                <a:lnTo>
                  <a:pt x="208" y="231"/>
                </a:lnTo>
                <a:lnTo>
                  <a:pt x="214" y="226"/>
                </a:lnTo>
                <a:lnTo>
                  <a:pt x="215" y="222"/>
                </a:lnTo>
                <a:lnTo>
                  <a:pt x="215" y="2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3">
            <a:extLst>
              <a:ext uri="{FF2B5EF4-FFF2-40B4-BE49-F238E27FC236}">
                <a16:creationId xmlns:a16="http://schemas.microsoft.com/office/drawing/2014/main" id="{B612C1AF-1426-481B-BAFA-8CE557BC67CB}"/>
              </a:ext>
            </a:extLst>
          </p:cNvPr>
          <p:cNvSpPr>
            <a:spLocks noEditPoints="1"/>
          </p:cNvSpPr>
          <p:nvPr/>
        </p:nvSpPr>
        <p:spPr bwMode="auto">
          <a:xfrm>
            <a:off x="621023" y="2746829"/>
            <a:ext cx="1193552" cy="1651203"/>
          </a:xfrm>
          <a:custGeom>
            <a:avLst/>
            <a:gdLst>
              <a:gd name="T0" fmla="*/ 437 w 978"/>
              <a:gd name="T1" fmla="*/ 163 h 1353"/>
              <a:gd name="T2" fmla="*/ 472 w 978"/>
              <a:gd name="T3" fmla="*/ 223 h 1353"/>
              <a:gd name="T4" fmla="*/ 350 w 978"/>
              <a:gd name="T5" fmla="*/ 273 h 1353"/>
              <a:gd name="T6" fmla="*/ 284 w 978"/>
              <a:gd name="T7" fmla="*/ 339 h 1353"/>
              <a:gd name="T8" fmla="*/ 252 w 978"/>
              <a:gd name="T9" fmla="*/ 384 h 1353"/>
              <a:gd name="T10" fmla="*/ 80 w 978"/>
              <a:gd name="T11" fmla="*/ 617 h 1353"/>
              <a:gd name="T12" fmla="*/ 66 w 978"/>
              <a:gd name="T13" fmla="*/ 642 h 1353"/>
              <a:gd name="T14" fmla="*/ 30 w 978"/>
              <a:gd name="T15" fmla="*/ 704 h 1353"/>
              <a:gd name="T16" fmla="*/ 5 w 978"/>
              <a:gd name="T17" fmla="*/ 776 h 1353"/>
              <a:gd name="T18" fmla="*/ 12 w 978"/>
              <a:gd name="T19" fmla="*/ 801 h 1353"/>
              <a:gd name="T20" fmla="*/ 27 w 978"/>
              <a:gd name="T21" fmla="*/ 811 h 1353"/>
              <a:gd name="T22" fmla="*/ 75 w 978"/>
              <a:gd name="T23" fmla="*/ 721 h 1353"/>
              <a:gd name="T24" fmla="*/ 84 w 978"/>
              <a:gd name="T25" fmla="*/ 774 h 1353"/>
              <a:gd name="T26" fmla="*/ 108 w 978"/>
              <a:gd name="T27" fmla="*/ 711 h 1353"/>
              <a:gd name="T28" fmla="*/ 131 w 978"/>
              <a:gd name="T29" fmla="*/ 623 h 1353"/>
              <a:gd name="T30" fmla="*/ 289 w 978"/>
              <a:gd name="T31" fmla="*/ 452 h 1353"/>
              <a:gd name="T32" fmla="*/ 326 w 978"/>
              <a:gd name="T33" fmla="*/ 429 h 1353"/>
              <a:gd name="T34" fmla="*/ 377 w 978"/>
              <a:gd name="T35" fmla="*/ 418 h 1353"/>
              <a:gd name="T36" fmla="*/ 392 w 978"/>
              <a:gd name="T37" fmla="*/ 452 h 1353"/>
              <a:gd name="T38" fmla="*/ 394 w 978"/>
              <a:gd name="T39" fmla="*/ 594 h 1353"/>
              <a:gd name="T40" fmla="*/ 385 w 978"/>
              <a:gd name="T41" fmla="*/ 647 h 1353"/>
              <a:gd name="T42" fmla="*/ 391 w 978"/>
              <a:gd name="T43" fmla="*/ 747 h 1353"/>
              <a:gd name="T44" fmla="*/ 41 w 978"/>
              <a:gd name="T45" fmla="*/ 796 h 1353"/>
              <a:gd name="T46" fmla="*/ 50 w 978"/>
              <a:gd name="T47" fmla="*/ 845 h 1353"/>
              <a:gd name="T48" fmla="*/ 249 w 978"/>
              <a:gd name="T49" fmla="*/ 815 h 1353"/>
              <a:gd name="T50" fmla="*/ 358 w 978"/>
              <a:gd name="T51" fmla="*/ 857 h 1353"/>
              <a:gd name="T52" fmla="*/ 360 w 978"/>
              <a:gd name="T53" fmla="*/ 1145 h 1353"/>
              <a:gd name="T54" fmla="*/ 473 w 978"/>
              <a:gd name="T55" fmla="*/ 1178 h 1353"/>
              <a:gd name="T56" fmla="*/ 562 w 978"/>
              <a:gd name="T57" fmla="*/ 1149 h 1353"/>
              <a:gd name="T58" fmla="*/ 712 w 978"/>
              <a:gd name="T59" fmla="*/ 1189 h 1353"/>
              <a:gd name="T60" fmla="*/ 706 w 978"/>
              <a:gd name="T61" fmla="*/ 1269 h 1353"/>
              <a:gd name="T62" fmla="*/ 747 w 978"/>
              <a:gd name="T63" fmla="*/ 1299 h 1353"/>
              <a:gd name="T64" fmla="*/ 727 w 978"/>
              <a:gd name="T65" fmla="*/ 1343 h 1353"/>
              <a:gd name="T66" fmla="*/ 840 w 978"/>
              <a:gd name="T67" fmla="*/ 1348 h 1353"/>
              <a:gd name="T68" fmla="*/ 944 w 978"/>
              <a:gd name="T69" fmla="*/ 1333 h 1353"/>
              <a:gd name="T70" fmla="*/ 978 w 978"/>
              <a:gd name="T71" fmla="*/ 1301 h 1353"/>
              <a:gd name="T72" fmla="*/ 958 w 978"/>
              <a:gd name="T73" fmla="*/ 1255 h 1353"/>
              <a:gd name="T74" fmla="*/ 906 w 978"/>
              <a:gd name="T75" fmla="*/ 1205 h 1353"/>
              <a:gd name="T76" fmla="*/ 795 w 978"/>
              <a:gd name="T77" fmla="*/ 1051 h 1353"/>
              <a:gd name="T78" fmla="*/ 770 w 978"/>
              <a:gd name="T79" fmla="*/ 1007 h 1353"/>
              <a:gd name="T80" fmla="*/ 680 w 978"/>
              <a:gd name="T81" fmla="*/ 952 h 1353"/>
              <a:gd name="T82" fmla="*/ 697 w 978"/>
              <a:gd name="T83" fmla="*/ 833 h 1353"/>
              <a:gd name="T84" fmla="*/ 712 w 978"/>
              <a:gd name="T85" fmla="*/ 636 h 1353"/>
              <a:gd name="T86" fmla="*/ 702 w 978"/>
              <a:gd name="T87" fmla="*/ 574 h 1353"/>
              <a:gd name="T88" fmla="*/ 699 w 978"/>
              <a:gd name="T89" fmla="*/ 535 h 1353"/>
              <a:gd name="T90" fmla="*/ 717 w 978"/>
              <a:gd name="T91" fmla="*/ 476 h 1353"/>
              <a:gd name="T92" fmla="*/ 745 w 978"/>
              <a:gd name="T93" fmla="*/ 454 h 1353"/>
              <a:gd name="T94" fmla="*/ 747 w 978"/>
              <a:gd name="T95" fmla="*/ 362 h 1353"/>
              <a:gd name="T96" fmla="*/ 713 w 978"/>
              <a:gd name="T97" fmla="*/ 277 h 1353"/>
              <a:gd name="T98" fmla="*/ 603 w 978"/>
              <a:gd name="T99" fmla="*/ 223 h 1353"/>
              <a:gd name="T100" fmla="*/ 626 w 978"/>
              <a:gd name="T101" fmla="*/ 200 h 1353"/>
              <a:gd name="T102" fmla="*/ 642 w 978"/>
              <a:gd name="T103" fmla="*/ 141 h 1353"/>
              <a:gd name="T104" fmla="*/ 619 w 978"/>
              <a:gd name="T105" fmla="*/ 41 h 1353"/>
              <a:gd name="T106" fmla="*/ 524 w 978"/>
              <a:gd name="T107" fmla="*/ 2 h 1353"/>
              <a:gd name="T108" fmla="*/ 454 w 978"/>
              <a:gd name="T109" fmla="*/ 52 h 1353"/>
              <a:gd name="T110" fmla="*/ 436 w 978"/>
              <a:gd name="T111" fmla="*/ 91 h 1353"/>
              <a:gd name="T112" fmla="*/ 522 w 978"/>
              <a:gd name="T113" fmla="*/ 957 h 1353"/>
              <a:gd name="T114" fmla="*/ 580 w 978"/>
              <a:gd name="T115" fmla="*/ 1028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8" h="1353">
                <a:moveTo>
                  <a:pt x="443" y="135"/>
                </a:moveTo>
                <a:lnTo>
                  <a:pt x="443" y="135"/>
                </a:lnTo>
                <a:lnTo>
                  <a:pt x="442" y="136"/>
                </a:lnTo>
                <a:lnTo>
                  <a:pt x="440" y="141"/>
                </a:lnTo>
                <a:lnTo>
                  <a:pt x="437" y="144"/>
                </a:lnTo>
                <a:lnTo>
                  <a:pt x="437" y="149"/>
                </a:lnTo>
                <a:lnTo>
                  <a:pt x="436" y="155"/>
                </a:lnTo>
                <a:lnTo>
                  <a:pt x="437" y="163"/>
                </a:lnTo>
                <a:lnTo>
                  <a:pt x="437" y="163"/>
                </a:lnTo>
                <a:lnTo>
                  <a:pt x="441" y="179"/>
                </a:lnTo>
                <a:lnTo>
                  <a:pt x="447" y="195"/>
                </a:lnTo>
                <a:lnTo>
                  <a:pt x="452" y="209"/>
                </a:lnTo>
                <a:lnTo>
                  <a:pt x="456" y="215"/>
                </a:lnTo>
                <a:lnTo>
                  <a:pt x="459" y="218"/>
                </a:lnTo>
                <a:lnTo>
                  <a:pt x="459" y="218"/>
                </a:lnTo>
                <a:lnTo>
                  <a:pt x="463" y="220"/>
                </a:lnTo>
                <a:lnTo>
                  <a:pt x="467" y="222"/>
                </a:lnTo>
                <a:lnTo>
                  <a:pt x="472" y="223"/>
                </a:lnTo>
                <a:lnTo>
                  <a:pt x="477" y="223"/>
                </a:lnTo>
                <a:lnTo>
                  <a:pt x="478" y="222"/>
                </a:lnTo>
                <a:lnTo>
                  <a:pt x="482" y="236"/>
                </a:lnTo>
                <a:lnTo>
                  <a:pt x="469" y="231"/>
                </a:lnTo>
                <a:lnTo>
                  <a:pt x="469" y="231"/>
                </a:lnTo>
                <a:lnTo>
                  <a:pt x="414" y="248"/>
                </a:lnTo>
                <a:lnTo>
                  <a:pt x="355" y="269"/>
                </a:lnTo>
                <a:lnTo>
                  <a:pt x="355" y="269"/>
                </a:lnTo>
                <a:lnTo>
                  <a:pt x="350" y="273"/>
                </a:lnTo>
                <a:lnTo>
                  <a:pt x="344" y="278"/>
                </a:lnTo>
                <a:lnTo>
                  <a:pt x="335" y="285"/>
                </a:lnTo>
                <a:lnTo>
                  <a:pt x="323" y="298"/>
                </a:lnTo>
                <a:lnTo>
                  <a:pt x="323" y="298"/>
                </a:lnTo>
                <a:lnTo>
                  <a:pt x="310" y="312"/>
                </a:lnTo>
                <a:lnTo>
                  <a:pt x="299" y="323"/>
                </a:lnTo>
                <a:lnTo>
                  <a:pt x="290" y="330"/>
                </a:lnTo>
                <a:lnTo>
                  <a:pt x="284" y="339"/>
                </a:lnTo>
                <a:lnTo>
                  <a:pt x="284" y="339"/>
                </a:lnTo>
                <a:lnTo>
                  <a:pt x="280" y="344"/>
                </a:lnTo>
                <a:lnTo>
                  <a:pt x="276" y="348"/>
                </a:lnTo>
                <a:lnTo>
                  <a:pt x="266" y="357"/>
                </a:lnTo>
                <a:lnTo>
                  <a:pt x="255" y="365"/>
                </a:lnTo>
                <a:lnTo>
                  <a:pt x="253" y="369"/>
                </a:lnTo>
                <a:lnTo>
                  <a:pt x="252" y="370"/>
                </a:lnTo>
                <a:lnTo>
                  <a:pt x="252" y="370"/>
                </a:lnTo>
                <a:lnTo>
                  <a:pt x="252" y="378"/>
                </a:lnTo>
                <a:lnTo>
                  <a:pt x="252" y="384"/>
                </a:lnTo>
                <a:lnTo>
                  <a:pt x="252" y="384"/>
                </a:lnTo>
                <a:lnTo>
                  <a:pt x="194" y="441"/>
                </a:lnTo>
                <a:lnTo>
                  <a:pt x="153" y="482"/>
                </a:lnTo>
                <a:lnTo>
                  <a:pt x="139" y="498"/>
                </a:lnTo>
                <a:lnTo>
                  <a:pt x="131" y="507"/>
                </a:lnTo>
                <a:lnTo>
                  <a:pt x="131" y="507"/>
                </a:lnTo>
                <a:lnTo>
                  <a:pt x="120" y="528"/>
                </a:lnTo>
                <a:lnTo>
                  <a:pt x="103" y="567"/>
                </a:lnTo>
                <a:lnTo>
                  <a:pt x="80" y="617"/>
                </a:lnTo>
                <a:lnTo>
                  <a:pt x="80" y="617"/>
                </a:lnTo>
                <a:lnTo>
                  <a:pt x="78" y="619"/>
                </a:lnTo>
                <a:lnTo>
                  <a:pt x="73" y="624"/>
                </a:lnTo>
                <a:lnTo>
                  <a:pt x="73" y="624"/>
                </a:lnTo>
                <a:lnTo>
                  <a:pt x="70" y="627"/>
                </a:lnTo>
                <a:lnTo>
                  <a:pt x="70" y="629"/>
                </a:lnTo>
                <a:lnTo>
                  <a:pt x="69" y="635"/>
                </a:lnTo>
                <a:lnTo>
                  <a:pt x="66" y="642"/>
                </a:lnTo>
                <a:lnTo>
                  <a:pt x="66" y="642"/>
                </a:lnTo>
                <a:lnTo>
                  <a:pt x="65" y="649"/>
                </a:lnTo>
                <a:lnTo>
                  <a:pt x="62" y="652"/>
                </a:lnTo>
                <a:lnTo>
                  <a:pt x="55" y="661"/>
                </a:lnTo>
                <a:lnTo>
                  <a:pt x="47" y="669"/>
                </a:lnTo>
                <a:lnTo>
                  <a:pt x="39" y="677"/>
                </a:lnTo>
                <a:lnTo>
                  <a:pt x="39" y="677"/>
                </a:lnTo>
                <a:lnTo>
                  <a:pt x="34" y="686"/>
                </a:lnTo>
                <a:lnTo>
                  <a:pt x="32" y="696"/>
                </a:lnTo>
                <a:lnTo>
                  <a:pt x="30" y="704"/>
                </a:lnTo>
                <a:lnTo>
                  <a:pt x="30" y="711"/>
                </a:lnTo>
                <a:lnTo>
                  <a:pt x="30" y="711"/>
                </a:lnTo>
                <a:lnTo>
                  <a:pt x="30" y="716"/>
                </a:lnTo>
                <a:lnTo>
                  <a:pt x="30" y="723"/>
                </a:lnTo>
                <a:lnTo>
                  <a:pt x="28" y="733"/>
                </a:lnTo>
                <a:lnTo>
                  <a:pt x="28" y="733"/>
                </a:lnTo>
                <a:lnTo>
                  <a:pt x="23" y="742"/>
                </a:lnTo>
                <a:lnTo>
                  <a:pt x="14" y="759"/>
                </a:lnTo>
                <a:lnTo>
                  <a:pt x="5" y="776"/>
                </a:lnTo>
                <a:lnTo>
                  <a:pt x="1" y="783"/>
                </a:lnTo>
                <a:lnTo>
                  <a:pt x="0" y="788"/>
                </a:lnTo>
                <a:lnTo>
                  <a:pt x="0" y="788"/>
                </a:lnTo>
                <a:lnTo>
                  <a:pt x="1" y="791"/>
                </a:lnTo>
                <a:lnTo>
                  <a:pt x="2" y="793"/>
                </a:lnTo>
                <a:lnTo>
                  <a:pt x="6" y="796"/>
                </a:lnTo>
                <a:lnTo>
                  <a:pt x="12" y="798"/>
                </a:lnTo>
                <a:lnTo>
                  <a:pt x="12" y="798"/>
                </a:lnTo>
                <a:lnTo>
                  <a:pt x="12" y="801"/>
                </a:lnTo>
                <a:lnTo>
                  <a:pt x="12" y="806"/>
                </a:lnTo>
                <a:lnTo>
                  <a:pt x="14" y="812"/>
                </a:lnTo>
                <a:lnTo>
                  <a:pt x="16" y="815"/>
                </a:lnTo>
                <a:lnTo>
                  <a:pt x="19" y="816"/>
                </a:lnTo>
                <a:lnTo>
                  <a:pt x="19" y="816"/>
                </a:lnTo>
                <a:lnTo>
                  <a:pt x="21" y="817"/>
                </a:lnTo>
                <a:lnTo>
                  <a:pt x="24" y="816"/>
                </a:lnTo>
                <a:lnTo>
                  <a:pt x="25" y="814"/>
                </a:lnTo>
                <a:lnTo>
                  <a:pt x="27" y="811"/>
                </a:lnTo>
                <a:lnTo>
                  <a:pt x="29" y="805"/>
                </a:lnTo>
                <a:lnTo>
                  <a:pt x="29" y="799"/>
                </a:lnTo>
                <a:lnTo>
                  <a:pt x="29" y="799"/>
                </a:lnTo>
                <a:lnTo>
                  <a:pt x="33" y="792"/>
                </a:lnTo>
                <a:lnTo>
                  <a:pt x="42" y="778"/>
                </a:lnTo>
                <a:lnTo>
                  <a:pt x="56" y="753"/>
                </a:lnTo>
                <a:lnTo>
                  <a:pt x="56" y="753"/>
                </a:lnTo>
                <a:lnTo>
                  <a:pt x="75" y="721"/>
                </a:lnTo>
                <a:lnTo>
                  <a:pt x="75" y="721"/>
                </a:lnTo>
                <a:lnTo>
                  <a:pt x="74" y="734"/>
                </a:lnTo>
                <a:lnTo>
                  <a:pt x="73" y="755"/>
                </a:lnTo>
                <a:lnTo>
                  <a:pt x="73" y="755"/>
                </a:lnTo>
                <a:lnTo>
                  <a:pt x="71" y="762"/>
                </a:lnTo>
                <a:lnTo>
                  <a:pt x="73" y="769"/>
                </a:lnTo>
                <a:lnTo>
                  <a:pt x="74" y="770"/>
                </a:lnTo>
                <a:lnTo>
                  <a:pt x="76" y="773"/>
                </a:lnTo>
                <a:lnTo>
                  <a:pt x="84" y="774"/>
                </a:lnTo>
                <a:lnTo>
                  <a:pt x="84" y="774"/>
                </a:lnTo>
                <a:lnTo>
                  <a:pt x="88" y="774"/>
                </a:lnTo>
                <a:lnTo>
                  <a:pt x="92" y="773"/>
                </a:lnTo>
                <a:lnTo>
                  <a:pt x="94" y="770"/>
                </a:lnTo>
                <a:lnTo>
                  <a:pt x="97" y="768"/>
                </a:lnTo>
                <a:lnTo>
                  <a:pt x="99" y="761"/>
                </a:lnTo>
                <a:lnTo>
                  <a:pt x="101" y="755"/>
                </a:lnTo>
                <a:lnTo>
                  <a:pt x="101" y="755"/>
                </a:lnTo>
                <a:lnTo>
                  <a:pt x="106" y="728"/>
                </a:lnTo>
                <a:lnTo>
                  <a:pt x="108" y="711"/>
                </a:lnTo>
                <a:lnTo>
                  <a:pt x="111" y="698"/>
                </a:lnTo>
                <a:lnTo>
                  <a:pt x="111" y="698"/>
                </a:lnTo>
                <a:lnTo>
                  <a:pt x="117" y="675"/>
                </a:lnTo>
                <a:lnTo>
                  <a:pt x="124" y="656"/>
                </a:lnTo>
                <a:lnTo>
                  <a:pt x="124" y="656"/>
                </a:lnTo>
                <a:lnTo>
                  <a:pt x="125" y="642"/>
                </a:lnTo>
                <a:lnTo>
                  <a:pt x="126" y="629"/>
                </a:lnTo>
                <a:lnTo>
                  <a:pt x="126" y="629"/>
                </a:lnTo>
                <a:lnTo>
                  <a:pt x="131" y="623"/>
                </a:lnTo>
                <a:lnTo>
                  <a:pt x="142" y="609"/>
                </a:lnTo>
                <a:lnTo>
                  <a:pt x="165" y="583"/>
                </a:lnTo>
                <a:lnTo>
                  <a:pt x="165" y="583"/>
                </a:lnTo>
                <a:lnTo>
                  <a:pt x="199" y="541"/>
                </a:lnTo>
                <a:lnTo>
                  <a:pt x="232" y="502"/>
                </a:lnTo>
                <a:lnTo>
                  <a:pt x="232" y="502"/>
                </a:lnTo>
                <a:lnTo>
                  <a:pt x="244" y="490"/>
                </a:lnTo>
                <a:lnTo>
                  <a:pt x="263" y="473"/>
                </a:lnTo>
                <a:lnTo>
                  <a:pt x="289" y="452"/>
                </a:lnTo>
                <a:lnTo>
                  <a:pt x="289" y="452"/>
                </a:lnTo>
                <a:lnTo>
                  <a:pt x="298" y="450"/>
                </a:lnTo>
                <a:lnTo>
                  <a:pt x="305" y="449"/>
                </a:lnTo>
                <a:lnTo>
                  <a:pt x="313" y="447"/>
                </a:lnTo>
                <a:lnTo>
                  <a:pt x="313" y="447"/>
                </a:lnTo>
                <a:lnTo>
                  <a:pt x="316" y="445"/>
                </a:lnTo>
                <a:lnTo>
                  <a:pt x="318" y="443"/>
                </a:lnTo>
                <a:lnTo>
                  <a:pt x="322" y="435"/>
                </a:lnTo>
                <a:lnTo>
                  <a:pt x="326" y="429"/>
                </a:lnTo>
                <a:lnTo>
                  <a:pt x="328" y="426"/>
                </a:lnTo>
                <a:lnTo>
                  <a:pt x="328" y="426"/>
                </a:lnTo>
                <a:lnTo>
                  <a:pt x="342" y="420"/>
                </a:lnTo>
                <a:lnTo>
                  <a:pt x="353" y="416"/>
                </a:lnTo>
                <a:lnTo>
                  <a:pt x="362" y="412"/>
                </a:lnTo>
                <a:lnTo>
                  <a:pt x="362" y="412"/>
                </a:lnTo>
                <a:lnTo>
                  <a:pt x="369" y="413"/>
                </a:lnTo>
                <a:lnTo>
                  <a:pt x="373" y="415"/>
                </a:lnTo>
                <a:lnTo>
                  <a:pt x="377" y="418"/>
                </a:lnTo>
                <a:lnTo>
                  <a:pt x="380" y="422"/>
                </a:lnTo>
                <a:lnTo>
                  <a:pt x="380" y="422"/>
                </a:lnTo>
                <a:lnTo>
                  <a:pt x="382" y="426"/>
                </a:lnTo>
                <a:lnTo>
                  <a:pt x="387" y="433"/>
                </a:lnTo>
                <a:lnTo>
                  <a:pt x="387" y="433"/>
                </a:lnTo>
                <a:lnTo>
                  <a:pt x="390" y="436"/>
                </a:lnTo>
                <a:lnTo>
                  <a:pt x="391" y="439"/>
                </a:lnTo>
                <a:lnTo>
                  <a:pt x="392" y="445"/>
                </a:lnTo>
                <a:lnTo>
                  <a:pt x="392" y="452"/>
                </a:lnTo>
                <a:lnTo>
                  <a:pt x="392" y="458"/>
                </a:lnTo>
                <a:lnTo>
                  <a:pt x="392" y="458"/>
                </a:lnTo>
                <a:lnTo>
                  <a:pt x="395" y="480"/>
                </a:lnTo>
                <a:lnTo>
                  <a:pt x="396" y="518"/>
                </a:lnTo>
                <a:lnTo>
                  <a:pt x="396" y="557"/>
                </a:lnTo>
                <a:lnTo>
                  <a:pt x="395" y="578"/>
                </a:lnTo>
                <a:lnTo>
                  <a:pt x="395" y="578"/>
                </a:lnTo>
                <a:lnTo>
                  <a:pt x="394" y="586"/>
                </a:lnTo>
                <a:lnTo>
                  <a:pt x="394" y="594"/>
                </a:lnTo>
                <a:lnTo>
                  <a:pt x="394" y="601"/>
                </a:lnTo>
                <a:lnTo>
                  <a:pt x="392" y="606"/>
                </a:lnTo>
                <a:lnTo>
                  <a:pt x="392" y="606"/>
                </a:lnTo>
                <a:lnTo>
                  <a:pt x="391" y="613"/>
                </a:lnTo>
                <a:lnTo>
                  <a:pt x="389" y="619"/>
                </a:lnTo>
                <a:lnTo>
                  <a:pt x="387" y="629"/>
                </a:lnTo>
                <a:lnTo>
                  <a:pt x="387" y="629"/>
                </a:lnTo>
                <a:lnTo>
                  <a:pt x="386" y="640"/>
                </a:lnTo>
                <a:lnTo>
                  <a:pt x="385" y="647"/>
                </a:lnTo>
                <a:lnTo>
                  <a:pt x="385" y="647"/>
                </a:lnTo>
                <a:lnTo>
                  <a:pt x="390" y="659"/>
                </a:lnTo>
                <a:lnTo>
                  <a:pt x="397" y="682"/>
                </a:lnTo>
                <a:lnTo>
                  <a:pt x="397" y="682"/>
                </a:lnTo>
                <a:lnTo>
                  <a:pt x="399" y="690"/>
                </a:lnTo>
                <a:lnTo>
                  <a:pt x="399" y="698"/>
                </a:lnTo>
                <a:lnTo>
                  <a:pt x="396" y="720"/>
                </a:lnTo>
                <a:lnTo>
                  <a:pt x="392" y="739"/>
                </a:lnTo>
                <a:lnTo>
                  <a:pt x="391" y="747"/>
                </a:lnTo>
                <a:lnTo>
                  <a:pt x="391" y="747"/>
                </a:lnTo>
                <a:lnTo>
                  <a:pt x="226" y="764"/>
                </a:lnTo>
                <a:lnTo>
                  <a:pt x="110" y="778"/>
                </a:lnTo>
                <a:lnTo>
                  <a:pt x="69" y="783"/>
                </a:lnTo>
                <a:lnTo>
                  <a:pt x="56" y="785"/>
                </a:lnTo>
                <a:lnTo>
                  <a:pt x="50" y="788"/>
                </a:lnTo>
                <a:lnTo>
                  <a:pt x="50" y="788"/>
                </a:lnTo>
                <a:lnTo>
                  <a:pt x="44" y="791"/>
                </a:lnTo>
                <a:lnTo>
                  <a:pt x="41" y="796"/>
                </a:lnTo>
                <a:lnTo>
                  <a:pt x="38" y="801"/>
                </a:lnTo>
                <a:lnTo>
                  <a:pt x="37" y="805"/>
                </a:lnTo>
                <a:lnTo>
                  <a:pt x="37" y="815"/>
                </a:lnTo>
                <a:lnTo>
                  <a:pt x="38" y="824"/>
                </a:lnTo>
                <a:lnTo>
                  <a:pt x="38" y="824"/>
                </a:lnTo>
                <a:lnTo>
                  <a:pt x="39" y="830"/>
                </a:lnTo>
                <a:lnTo>
                  <a:pt x="43" y="838"/>
                </a:lnTo>
                <a:lnTo>
                  <a:pt x="47" y="843"/>
                </a:lnTo>
                <a:lnTo>
                  <a:pt x="50" y="845"/>
                </a:lnTo>
                <a:lnTo>
                  <a:pt x="53" y="847"/>
                </a:lnTo>
                <a:lnTo>
                  <a:pt x="53" y="847"/>
                </a:lnTo>
                <a:lnTo>
                  <a:pt x="64" y="847"/>
                </a:lnTo>
                <a:lnTo>
                  <a:pt x="84" y="844"/>
                </a:lnTo>
                <a:lnTo>
                  <a:pt x="144" y="833"/>
                </a:lnTo>
                <a:lnTo>
                  <a:pt x="207" y="821"/>
                </a:lnTo>
                <a:lnTo>
                  <a:pt x="232" y="817"/>
                </a:lnTo>
                <a:lnTo>
                  <a:pt x="249" y="815"/>
                </a:lnTo>
                <a:lnTo>
                  <a:pt x="249" y="815"/>
                </a:lnTo>
                <a:lnTo>
                  <a:pt x="263" y="812"/>
                </a:lnTo>
                <a:lnTo>
                  <a:pt x="282" y="810"/>
                </a:lnTo>
                <a:lnTo>
                  <a:pt x="325" y="799"/>
                </a:lnTo>
                <a:lnTo>
                  <a:pt x="377" y="785"/>
                </a:lnTo>
                <a:lnTo>
                  <a:pt x="377" y="785"/>
                </a:lnTo>
                <a:lnTo>
                  <a:pt x="372" y="807"/>
                </a:lnTo>
                <a:lnTo>
                  <a:pt x="360" y="844"/>
                </a:lnTo>
                <a:lnTo>
                  <a:pt x="360" y="844"/>
                </a:lnTo>
                <a:lnTo>
                  <a:pt x="358" y="857"/>
                </a:lnTo>
                <a:lnTo>
                  <a:pt x="354" y="879"/>
                </a:lnTo>
                <a:lnTo>
                  <a:pt x="346" y="938"/>
                </a:lnTo>
                <a:lnTo>
                  <a:pt x="341" y="994"/>
                </a:lnTo>
                <a:lnTo>
                  <a:pt x="339" y="1024"/>
                </a:lnTo>
                <a:lnTo>
                  <a:pt x="339" y="1024"/>
                </a:lnTo>
                <a:lnTo>
                  <a:pt x="341" y="1049"/>
                </a:lnTo>
                <a:lnTo>
                  <a:pt x="349" y="1090"/>
                </a:lnTo>
                <a:lnTo>
                  <a:pt x="357" y="1131"/>
                </a:lnTo>
                <a:lnTo>
                  <a:pt x="360" y="1145"/>
                </a:lnTo>
                <a:lnTo>
                  <a:pt x="362" y="1152"/>
                </a:lnTo>
                <a:lnTo>
                  <a:pt x="362" y="1152"/>
                </a:lnTo>
                <a:lnTo>
                  <a:pt x="365" y="1155"/>
                </a:lnTo>
                <a:lnTo>
                  <a:pt x="373" y="1159"/>
                </a:lnTo>
                <a:lnTo>
                  <a:pt x="396" y="1165"/>
                </a:lnTo>
                <a:lnTo>
                  <a:pt x="427" y="1170"/>
                </a:lnTo>
                <a:lnTo>
                  <a:pt x="459" y="1177"/>
                </a:lnTo>
                <a:lnTo>
                  <a:pt x="459" y="1177"/>
                </a:lnTo>
                <a:lnTo>
                  <a:pt x="473" y="1178"/>
                </a:lnTo>
                <a:lnTo>
                  <a:pt x="482" y="1177"/>
                </a:lnTo>
                <a:lnTo>
                  <a:pt x="488" y="1175"/>
                </a:lnTo>
                <a:lnTo>
                  <a:pt x="492" y="1173"/>
                </a:lnTo>
                <a:lnTo>
                  <a:pt x="493" y="1170"/>
                </a:lnTo>
                <a:lnTo>
                  <a:pt x="493" y="1166"/>
                </a:lnTo>
                <a:lnTo>
                  <a:pt x="492" y="1164"/>
                </a:lnTo>
                <a:lnTo>
                  <a:pt x="492" y="1164"/>
                </a:lnTo>
                <a:lnTo>
                  <a:pt x="562" y="1149"/>
                </a:lnTo>
                <a:lnTo>
                  <a:pt x="562" y="1149"/>
                </a:lnTo>
                <a:lnTo>
                  <a:pt x="579" y="1145"/>
                </a:lnTo>
                <a:lnTo>
                  <a:pt x="596" y="1140"/>
                </a:lnTo>
                <a:lnTo>
                  <a:pt x="628" y="1127"/>
                </a:lnTo>
                <a:lnTo>
                  <a:pt x="652" y="1118"/>
                </a:lnTo>
                <a:lnTo>
                  <a:pt x="661" y="1113"/>
                </a:lnTo>
                <a:lnTo>
                  <a:pt x="708" y="1159"/>
                </a:lnTo>
                <a:lnTo>
                  <a:pt x="708" y="1159"/>
                </a:lnTo>
                <a:lnTo>
                  <a:pt x="711" y="1172"/>
                </a:lnTo>
                <a:lnTo>
                  <a:pt x="712" y="1189"/>
                </a:lnTo>
                <a:lnTo>
                  <a:pt x="712" y="1189"/>
                </a:lnTo>
                <a:lnTo>
                  <a:pt x="711" y="1210"/>
                </a:lnTo>
                <a:lnTo>
                  <a:pt x="708" y="1225"/>
                </a:lnTo>
                <a:lnTo>
                  <a:pt x="706" y="1241"/>
                </a:lnTo>
                <a:lnTo>
                  <a:pt x="706" y="1241"/>
                </a:lnTo>
                <a:lnTo>
                  <a:pt x="704" y="1248"/>
                </a:lnTo>
                <a:lnTo>
                  <a:pt x="703" y="1256"/>
                </a:lnTo>
                <a:lnTo>
                  <a:pt x="704" y="1262"/>
                </a:lnTo>
                <a:lnTo>
                  <a:pt x="706" y="1269"/>
                </a:lnTo>
                <a:lnTo>
                  <a:pt x="711" y="1280"/>
                </a:lnTo>
                <a:lnTo>
                  <a:pt x="717" y="1290"/>
                </a:lnTo>
                <a:lnTo>
                  <a:pt x="717" y="1290"/>
                </a:lnTo>
                <a:lnTo>
                  <a:pt x="721" y="1294"/>
                </a:lnTo>
                <a:lnTo>
                  <a:pt x="726" y="1297"/>
                </a:lnTo>
                <a:lnTo>
                  <a:pt x="730" y="1298"/>
                </a:lnTo>
                <a:lnTo>
                  <a:pt x="735" y="1298"/>
                </a:lnTo>
                <a:lnTo>
                  <a:pt x="743" y="1298"/>
                </a:lnTo>
                <a:lnTo>
                  <a:pt x="747" y="1299"/>
                </a:lnTo>
                <a:lnTo>
                  <a:pt x="747" y="1299"/>
                </a:lnTo>
                <a:lnTo>
                  <a:pt x="753" y="1310"/>
                </a:lnTo>
                <a:lnTo>
                  <a:pt x="753" y="1310"/>
                </a:lnTo>
                <a:lnTo>
                  <a:pt x="748" y="1312"/>
                </a:lnTo>
                <a:lnTo>
                  <a:pt x="739" y="1320"/>
                </a:lnTo>
                <a:lnTo>
                  <a:pt x="734" y="1325"/>
                </a:lnTo>
                <a:lnTo>
                  <a:pt x="730" y="1330"/>
                </a:lnTo>
                <a:lnTo>
                  <a:pt x="727" y="1336"/>
                </a:lnTo>
                <a:lnTo>
                  <a:pt x="727" y="1343"/>
                </a:lnTo>
                <a:lnTo>
                  <a:pt x="727" y="1343"/>
                </a:lnTo>
                <a:lnTo>
                  <a:pt x="729" y="1345"/>
                </a:lnTo>
                <a:lnTo>
                  <a:pt x="731" y="1348"/>
                </a:lnTo>
                <a:lnTo>
                  <a:pt x="736" y="1351"/>
                </a:lnTo>
                <a:lnTo>
                  <a:pt x="741" y="1352"/>
                </a:lnTo>
                <a:lnTo>
                  <a:pt x="754" y="1353"/>
                </a:lnTo>
                <a:lnTo>
                  <a:pt x="771" y="1353"/>
                </a:lnTo>
                <a:lnTo>
                  <a:pt x="808" y="1351"/>
                </a:lnTo>
                <a:lnTo>
                  <a:pt x="840" y="1348"/>
                </a:lnTo>
                <a:lnTo>
                  <a:pt x="840" y="1348"/>
                </a:lnTo>
                <a:lnTo>
                  <a:pt x="853" y="1347"/>
                </a:lnTo>
                <a:lnTo>
                  <a:pt x="866" y="1344"/>
                </a:lnTo>
                <a:lnTo>
                  <a:pt x="887" y="1339"/>
                </a:lnTo>
                <a:lnTo>
                  <a:pt x="908" y="1335"/>
                </a:lnTo>
                <a:lnTo>
                  <a:pt x="917" y="1333"/>
                </a:lnTo>
                <a:lnTo>
                  <a:pt x="927" y="1333"/>
                </a:lnTo>
                <a:lnTo>
                  <a:pt x="927" y="1333"/>
                </a:lnTo>
                <a:lnTo>
                  <a:pt x="944" y="1333"/>
                </a:lnTo>
                <a:lnTo>
                  <a:pt x="950" y="1331"/>
                </a:lnTo>
                <a:lnTo>
                  <a:pt x="955" y="1329"/>
                </a:lnTo>
                <a:lnTo>
                  <a:pt x="960" y="1326"/>
                </a:lnTo>
                <a:lnTo>
                  <a:pt x="965" y="1322"/>
                </a:lnTo>
                <a:lnTo>
                  <a:pt x="973" y="1312"/>
                </a:lnTo>
                <a:lnTo>
                  <a:pt x="973" y="1312"/>
                </a:lnTo>
                <a:lnTo>
                  <a:pt x="977" y="1307"/>
                </a:lnTo>
                <a:lnTo>
                  <a:pt x="978" y="1303"/>
                </a:lnTo>
                <a:lnTo>
                  <a:pt x="978" y="1301"/>
                </a:lnTo>
                <a:lnTo>
                  <a:pt x="977" y="1298"/>
                </a:lnTo>
                <a:lnTo>
                  <a:pt x="973" y="1293"/>
                </a:lnTo>
                <a:lnTo>
                  <a:pt x="972" y="1289"/>
                </a:lnTo>
                <a:lnTo>
                  <a:pt x="970" y="1285"/>
                </a:lnTo>
                <a:lnTo>
                  <a:pt x="970" y="1285"/>
                </a:lnTo>
                <a:lnTo>
                  <a:pt x="968" y="1275"/>
                </a:lnTo>
                <a:lnTo>
                  <a:pt x="964" y="1267"/>
                </a:lnTo>
                <a:lnTo>
                  <a:pt x="958" y="1255"/>
                </a:lnTo>
                <a:lnTo>
                  <a:pt x="958" y="1255"/>
                </a:lnTo>
                <a:lnTo>
                  <a:pt x="954" y="1250"/>
                </a:lnTo>
                <a:lnTo>
                  <a:pt x="947" y="1244"/>
                </a:lnTo>
                <a:lnTo>
                  <a:pt x="941" y="1239"/>
                </a:lnTo>
                <a:lnTo>
                  <a:pt x="938" y="1235"/>
                </a:lnTo>
                <a:lnTo>
                  <a:pt x="937" y="1233"/>
                </a:lnTo>
                <a:lnTo>
                  <a:pt x="937" y="1233"/>
                </a:lnTo>
                <a:lnTo>
                  <a:pt x="933" y="1228"/>
                </a:lnTo>
                <a:lnTo>
                  <a:pt x="927" y="1221"/>
                </a:lnTo>
                <a:lnTo>
                  <a:pt x="906" y="1205"/>
                </a:lnTo>
                <a:lnTo>
                  <a:pt x="885" y="1188"/>
                </a:lnTo>
                <a:lnTo>
                  <a:pt x="876" y="1180"/>
                </a:lnTo>
                <a:lnTo>
                  <a:pt x="871" y="1174"/>
                </a:lnTo>
                <a:lnTo>
                  <a:pt x="871" y="1174"/>
                </a:lnTo>
                <a:lnTo>
                  <a:pt x="841" y="1127"/>
                </a:lnTo>
                <a:lnTo>
                  <a:pt x="814" y="1082"/>
                </a:lnTo>
                <a:lnTo>
                  <a:pt x="814" y="1082"/>
                </a:lnTo>
                <a:lnTo>
                  <a:pt x="803" y="1064"/>
                </a:lnTo>
                <a:lnTo>
                  <a:pt x="795" y="1051"/>
                </a:lnTo>
                <a:lnTo>
                  <a:pt x="795" y="1051"/>
                </a:lnTo>
                <a:lnTo>
                  <a:pt x="795" y="1048"/>
                </a:lnTo>
                <a:lnTo>
                  <a:pt x="794" y="1039"/>
                </a:lnTo>
                <a:lnTo>
                  <a:pt x="789" y="1027"/>
                </a:lnTo>
                <a:lnTo>
                  <a:pt x="786" y="1021"/>
                </a:lnTo>
                <a:lnTo>
                  <a:pt x="782" y="1014"/>
                </a:lnTo>
                <a:lnTo>
                  <a:pt x="782" y="1014"/>
                </a:lnTo>
                <a:lnTo>
                  <a:pt x="776" y="1009"/>
                </a:lnTo>
                <a:lnTo>
                  <a:pt x="770" y="1007"/>
                </a:lnTo>
                <a:lnTo>
                  <a:pt x="762" y="1004"/>
                </a:lnTo>
                <a:lnTo>
                  <a:pt x="754" y="1004"/>
                </a:lnTo>
                <a:lnTo>
                  <a:pt x="740" y="1005"/>
                </a:lnTo>
                <a:lnTo>
                  <a:pt x="734" y="1005"/>
                </a:lnTo>
                <a:lnTo>
                  <a:pt x="734" y="1005"/>
                </a:lnTo>
                <a:lnTo>
                  <a:pt x="707" y="978"/>
                </a:lnTo>
                <a:lnTo>
                  <a:pt x="688" y="961"/>
                </a:lnTo>
                <a:lnTo>
                  <a:pt x="680" y="952"/>
                </a:lnTo>
                <a:lnTo>
                  <a:pt x="680" y="952"/>
                </a:lnTo>
                <a:lnTo>
                  <a:pt x="679" y="940"/>
                </a:lnTo>
                <a:lnTo>
                  <a:pt x="679" y="916"/>
                </a:lnTo>
                <a:lnTo>
                  <a:pt x="679" y="902"/>
                </a:lnTo>
                <a:lnTo>
                  <a:pt x="680" y="888"/>
                </a:lnTo>
                <a:lnTo>
                  <a:pt x="683" y="875"/>
                </a:lnTo>
                <a:lnTo>
                  <a:pt x="686" y="865"/>
                </a:lnTo>
                <a:lnTo>
                  <a:pt x="686" y="865"/>
                </a:lnTo>
                <a:lnTo>
                  <a:pt x="692" y="852"/>
                </a:lnTo>
                <a:lnTo>
                  <a:pt x="697" y="833"/>
                </a:lnTo>
                <a:lnTo>
                  <a:pt x="702" y="808"/>
                </a:lnTo>
                <a:lnTo>
                  <a:pt x="707" y="780"/>
                </a:lnTo>
                <a:lnTo>
                  <a:pt x="711" y="751"/>
                </a:lnTo>
                <a:lnTo>
                  <a:pt x="713" y="721"/>
                </a:lnTo>
                <a:lnTo>
                  <a:pt x="715" y="695"/>
                </a:lnTo>
                <a:lnTo>
                  <a:pt x="716" y="670"/>
                </a:lnTo>
                <a:lnTo>
                  <a:pt x="716" y="670"/>
                </a:lnTo>
                <a:lnTo>
                  <a:pt x="715" y="651"/>
                </a:lnTo>
                <a:lnTo>
                  <a:pt x="712" y="636"/>
                </a:lnTo>
                <a:lnTo>
                  <a:pt x="710" y="626"/>
                </a:lnTo>
                <a:lnTo>
                  <a:pt x="707" y="619"/>
                </a:lnTo>
                <a:lnTo>
                  <a:pt x="704" y="614"/>
                </a:lnTo>
                <a:lnTo>
                  <a:pt x="702" y="612"/>
                </a:lnTo>
                <a:lnTo>
                  <a:pt x="698" y="609"/>
                </a:lnTo>
                <a:lnTo>
                  <a:pt x="698" y="609"/>
                </a:lnTo>
                <a:lnTo>
                  <a:pt x="697" y="605"/>
                </a:lnTo>
                <a:lnTo>
                  <a:pt x="698" y="600"/>
                </a:lnTo>
                <a:lnTo>
                  <a:pt x="702" y="574"/>
                </a:lnTo>
                <a:lnTo>
                  <a:pt x="702" y="574"/>
                </a:lnTo>
                <a:lnTo>
                  <a:pt x="703" y="565"/>
                </a:lnTo>
                <a:lnTo>
                  <a:pt x="703" y="558"/>
                </a:lnTo>
                <a:lnTo>
                  <a:pt x="702" y="553"/>
                </a:lnTo>
                <a:lnTo>
                  <a:pt x="701" y="548"/>
                </a:lnTo>
                <a:lnTo>
                  <a:pt x="697" y="542"/>
                </a:lnTo>
                <a:lnTo>
                  <a:pt x="695" y="540"/>
                </a:lnTo>
                <a:lnTo>
                  <a:pt x="695" y="540"/>
                </a:lnTo>
                <a:lnTo>
                  <a:pt x="699" y="535"/>
                </a:lnTo>
                <a:lnTo>
                  <a:pt x="708" y="523"/>
                </a:lnTo>
                <a:lnTo>
                  <a:pt x="708" y="523"/>
                </a:lnTo>
                <a:lnTo>
                  <a:pt x="712" y="517"/>
                </a:lnTo>
                <a:lnTo>
                  <a:pt x="712" y="509"/>
                </a:lnTo>
                <a:lnTo>
                  <a:pt x="712" y="494"/>
                </a:lnTo>
                <a:lnTo>
                  <a:pt x="712" y="494"/>
                </a:lnTo>
                <a:lnTo>
                  <a:pt x="712" y="489"/>
                </a:lnTo>
                <a:lnTo>
                  <a:pt x="712" y="484"/>
                </a:lnTo>
                <a:lnTo>
                  <a:pt x="717" y="476"/>
                </a:lnTo>
                <a:lnTo>
                  <a:pt x="717" y="476"/>
                </a:lnTo>
                <a:lnTo>
                  <a:pt x="720" y="470"/>
                </a:lnTo>
                <a:lnTo>
                  <a:pt x="722" y="462"/>
                </a:lnTo>
                <a:lnTo>
                  <a:pt x="725" y="457"/>
                </a:lnTo>
                <a:lnTo>
                  <a:pt x="726" y="456"/>
                </a:lnTo>
                <a:lnTo>
                  <a:pt x="726" y="456"/>
                </a:lnTo>
                <a:lnTo>
                  <a:pt x="729" y="456"/>
                </a:lnTo>
                <a:lnTo>
                  <a:pt x="736" y="456"/>
                </a:lnTo>
                <a:lnTo>
                  <a:pt x="745" y="454"/>
                </a:lnTo>
                <a:lnTo>
                  <a:pt x="753" y="452"/>
                </a:lnTo>
                <a:lnTo>
                  <a:pt x="753" y="452"/>
                </a:lnTo>
                <a:lnTo>
                  <a:pt x="756" y="449"/>
                </a:lnTo>
                <a:lnTo>
                  <a:pt x="757" y="445"/>
                </a:lnTo>
                <a:lnTo>
                  <a:pt x="756" y="433"/>
                </a:lnTo>
                <a:lnTo>
                  <a:pt x="752" y="413"/>
                </a:lnTo>
                <a:lnTo>
                  <a:pt x="749" y="390"/>
                </a:lnTo>
                <a:lnTo>
                  <a:pt x="749" y="390"/>
                </a:lnTo>
                <a:lnTo>
                  <a:pt x="747" y="362"/>
                </a:lnTo>
                <a:lnTo>
                  <a:pt x="743" y="333"/>
                </a:lnTo>
                <a:lnTo>
                  <a:pt x="738" y="297"/>
                </a:lnTo>
                <a:lnTo>
                  <a:pt x="738" y="297"/>
                </a:lnTo>
                <a:lnTo>
                  <a:pt x="738" y="294"/>
                </a:lnTo>
                <a:lnTo>
                  <a:pt x="735" y="292"/>
                </a:lnTo>
                <a:lnTo>
                  <a:pt x="730" y="287"/>
                </a:lnTo>
                <a:lnTo>
                  <a:pt x="722" y="282"/>
                </a:lnTo>
                <a:lnTo>
                  <a:pt x="713" y="277"/>
                </a:lnTo>
                <a:lnTo>
                  <a:pt x="713" y="277"/>
                </a:lnTo>
                <a:lnTo>
                  <a:pt x="680" y="261"/>
                </a:lnTo>
                <a:lnTo>
                  <a:pt x="639" y="243"/>
                </a:lnTo>
                <a:lnTo>
                  <a:pt x="639" y="243"/>
                </a:lnTo>
                <a:lnTo>
                  <a:pt x="624" y="239"/>
                </a:lnTo>
                <a:lnTo>
                  <a:pt x="614" y="237"/>
                </a:lnTo>
                <a:lnTo>
                  <a:pt x="606" y="236"/>
                </a:lnTo>
                <a:lnTo>
                  <a:pt x="606" y="236"/>
                </a:lnTo>
                <a:lnTo>
                  <a:pt x="605" y="231"/>
                </a:lnTo>
                <a:lnTo>
                  <a:pt x="603" y="223"/>
                </a:lnTo>
                <a:lnTo>
                  <a:pt x="603" y="223"/>
                </a:lnTo>
                <a:lnTo>
                  <a:pt x="603" y="210"/>
                </a:lnTo>
                <a:lnTo>
                  <a:pt x="605" y="205"/>
                </a:lnTo>
                <a:lnTo>
                  <a:pt x="606" y="202"/>
                </a:lnTo>
                <a:lnTo>
                  <a:pt x="606" y="202"/>
                </a:lnTo>
                <a:lnTo>
                  <a:pt x="606" y="202"/>
                </a:lnTo>
                <a:lnTo>
                  <a:pt x="608" y="204"/>
                </a:lnTo>
                <a:lnTo>
                  <a:pt x="614" y="204"/>
                </a:lnTo>
                <a:lnTo>
                  <a:pt x="626" y="200"/>
                </a:lnTo>
                <a:lnTo>
                  <a:pt x="626" y="200"/>
                </a:lnTo>
                <a:lnTo>
                  <a:pt x="630" y="199"/>
                </a:lnTo>
                <a:lnTo>
                  <a:pt x="633" y="196"/>
                </a:lnTo>
                <a:lnTo>
                  <a:pt x="634" y="192"/>
                </a:lnTo>
                <a:lnTo>
                  <a:pt x="635" y="188"/>
                </a:lnTo>
                <a:lnTo>
                  <a:pt x="640" y="159"/>
                </a:lnTo>
                <a:lnTo>
                  <a:pt x="640" y="159"/>
                </a:lnTo>
                <a:lnTo>
                  <a:pt x="642" y="150"/>
                </a:lnTo>
                <a:lnTo>
                  <a:pt x="642" y="141"/>
                </a:lnTo>
                <a:lnTo>
                  <a:pt x="640" y="128"/>
                </a:lnTo>
                <a:lnTo>
                  <a:pt x="638" y="121"/>
                </a:lnTo>
                <a:lnTo>
                  <a:pt x="637" y="118"/>
                </a:lnTo>
                <a:lnTo>
                  <a:pt x="637" y="118"/>
                </a:lnTo>
                <a:lnTo>
                  <a:pt x="637" y="108"/>
                </a:lnTo>
                <a:lnTo>
                  <a:pt x="633" y="83"/>
                </a:lnTo>
                <a:lnTo>
                  <a:pt x="629" y="69"/>
                </a:lnTo>
                <a:lnTo>
                  <a:pt x="625" y="55"/>
                </a:lnTo>
                <a:lnTo>
                  <a:pt x="619" y="41"/>
                </a:lnTo>
                <a:lnTo>
                  <a:pt x="614" y="35"/>
                </a:lnTo>
                <a:lnTo>
                  <a:pt x="610" y="30"/>
                </a:lnTo>
                <a:lnTo>
                  <a:pt x="610" y="30"/>
                </a:lnTo>
                <a:lnTo>
                  <a:pt x="600" y="20"/>
                </a:lnTo>
                <a:lnTo>
                  <a:pt x="587" y="12"/>
                </a:lnTo>
                <a:lnTo>
                  <a:pt x="573" y="5"/>
                </a:lnTo>
                <a:lnTo>
                  <a:pt x="557" y="2"/>
                </a:lnTo>
                <a:lnTo>
                  <a:pt x="542" y="0"/>
                </a:lnTo>
                <a:lnTo>
                  <a:pt x="524" y="2"/>
                </a:lnTo>
                <a:lnTo>
                  <a:pt x="507" y="7"/>
                </a:lnTo>
                <a:lnTo>
                  <a:pt x="498" y="9"/>
                </a:lnTo>
                <a:lnTo>
                  <a:pt x="490" y="14"/>
                </a:lnTo>
                <a:lnTo>
                  <a:pt x="490" y="14"/>
                </a:lnTo>
                <a:lnTo>
                  <a:pt x="482" y="18"/>
                </a:lnTo>
                <a:lnTo>
                  <a:pt x="475" y="23"/>
                </a:lnTo>
                <a:lnTo>
                  <a:pt x="464" y="34"/>
                </a:lnTo>
                <a:lnTo>
                  <a:pt x="458" y="43"/>
                </a:lnTo>
                <a:lnTo>
                  <a:pt x="454" y="52"/>
                </a:lnTo>
                <a:lnTo>
                  <a:pt x="451" y="60"/>
                </a:lnTo>
                <a:lnTo>
                  <a:pt x="451" y="66"/>
                </a:lnTo>
                <a:lnTo>
                  <a:pt x="451" y="72"/>
                </a:lnTo>
                <a:lnTo>
                  <a:pt x="451" y="72"/>
                </a:lnTo>
                <a:lnTo>
                  <a:pt x="450" y="72"/>
                </a:lnTo>
                <a:lnTo>
                  <a:pt x="446" y="75"/>
                </a:lnTo>
                <a:lnTo>
                  <a:pt x="441" y="81"/>
                </a:lnTo>
                <a:lnTo>
                  <a:pt x="436" y="91"/>
                </a:lnTo>
                <a:lnTo>
                  <a:pt x="436" y="91"/>
                </a:lnTo>
                <a:lnTo>
                  <a:pt x="433" y="98"/>
                </a:lnTo>
                <a:lnTo>
                  <a:pt x="433" y="105"/>
                </a:lnTo>
                <a:lnTo>
                  <a:pt x="435" y="112"/>
                </a:lnTo>
                <a:lnTo>
                  <a:pt x="437" y="119"/>
                </a:lnTo>
                <a:lnTo>
                  <a:pt x="441" y="131"/>
                </a:lnTo>
                <a:lnTo>
                  <a:pt x="443" y="135"/>
                </a:lnTo>
                <a:lnTo>
                  <a:pt x="443" y="135"/>
                </a:lnTo>
                <a:close/>
                <a:moveTo>
                  <a:pt x="522" y="957"/>
                </a:moveTo>
                <a:lnTo>
                  <a:pt x="522" y="957"/>
                </a:lnTo>
                <a:lnTo>
                  <a:pt x="547" y="985"/>
                </a:lnTo>
                <a:lnTo>
                  <a:pt x="547" y="985"/>
                </a:lnTo>
                <a:lnTo>
                  <a:pt x="552" y="994"/>
                </a:lnTo>
                <a:lnTo>
                  <a:pt x="556" y="999"/>
                </a:lnTo>
                <a:lnTo>
                  <a:pt x="560" y="1004"/>
                </a:lnTo>
                <a:lnTo>
                  <a:pt x="560" y="1004"/>
                </a:lnTo>
                <a:lnTo>
                  <a:pt x="573" y="1018"/>
                </a:lnTo>
                <a:lnTo>
                  <a:pt x="580" y="1028"/>
                </a:lnTo>
                <a:lnTo>
                  <a:pt x="580" y="1028"/>
                </a:lnTo>
                <a:lnTo>
                  <a:pt x="574" y="1027"/>
                </a:lnTo>
                <a:lnTo>
                  <a:pt x="557" y="1026"/>
                </a:lnTo>
                <a:lnTo>
                  <a:pt x="557" y="1026"/>
                </a:lnTo>
                <a:lnTo>
                  <a:pt x="542" y="1027"/>
                </a:lnTo>
                <a:lnTo>
                  <a:pt x="525" y="1030"/>
                </a:lnTo>
                <a:lnTo>
                  <a:pt x="504" y="1033"/>
                </a:lnTo>
                <a:lnTo>
                  <a:pt x="522" y="9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07F0602A-9538-4605-8577-241131C95B54}"/>
              </a:ext>
            </a:extLst>
          </p:cNvPr>
          <p:cNvSpPr>
            <a:spLocks/>
          </p:cNvSpPr>
          <p:nvPr/>
        </p:nvSpPr>
        <p:spPr bwMode="auto">
          <a:xfrm>
            <a:off x="2527794" y="2746828"/>
            <a:ext cx="964956" cy="1635977"/>
          </a:xfrm>
          <a:custGeom>
            <a:avLst/>
            <a:gdLst>
              <a:gd name="T0" fmla="*/ 365 w 998"/>
              <a:gd name="T1" fmla="*/ 489 h 1692"/>
              <a:gd name="T2" fmla="*/ 321 w 998"/>
              <a:gd name="T3" fmla="*/ 630 h 1692"/>
              <a:gd name="T4" fmla="*/ 348 w 998"/>
              <a:gd name="T5" fmla="*/ 745 h 1692"/>
              <a:gd name="T6" fmla="*/ 339 w 998"/>
              <a:gd name="T7" fmla="*/ 805 h 1692"/>
              <a:gd name="T8" fmla="*/ 317 w 998"/>
              <a:gd name="T9" fmla="*/ 858 h 1692"/>
              <a:gd name="T10" fmla="*/ 325 w 998"/>
              <a:gd name="T11" fmla="*/ 906 h 1692"/>
              <a:gd name="T12" fmla="*/ 294 w 998"/>
              <a:gd name="T13" fmla="*/ 971 h 1692"/>
              <a:gd name="T14" fmla="*/ 168 w 998"/>
              <a:gd name="T15" fmla="*/ 1120 h 1692"/>
              <a:gd name="T16" fmla="*/ 79 w 998"/>
              <a:gd name="T17" fmla="*/ 1340 h 1692"/>
              <a:gd name="T18" fmla="*/ 60 w 998"/>
              <a:gd name="T19" fmla="*/ 1409 h 1692"/>
              <a:gd name="T20" fmla="*/ 87 w 998"/>
              <a:gd name="T21" fmla="*/ 1582 h 1692"/>
              <a:gd name="T22" fmla="*/ 45 w 998"/>
              <a:gd name="T23" fmla="*/ 1629 h 1692"/>
              <a:gd name="T24" fmla="*/ 8 w 998"/>
              <a:gd name="T25" fmla="*/ 1660 h 1692"/>
              <a:gd name="T26" fmla="*/ 0 w 998"/>
              <a:gd name="T27" fmla="*/ 1678 h 1692"/>
              <a:gd name="T28" fmla="*/ 59 w 998"/>
              <a:gd name="T29" fmla="*/ 1690 h 1692"/>
              <a:gd name="T30" fmla="*/ 173 w 998"/>
              <a:gd name="T31" fmla="*/ 1686 h 1692"/>
              <a:gd name="T32" fmla="*/ 180 w 998"/>
              <a:gd name="T33" fmla="*/ 1613 h 1692"/>
              <a:gd name="T34" fmla="*/ 189 w 998"/>
              <a:gd name="T35" fmla="*/ 1439 h 1692"/>
              <a:gd name="T36" fmla="*/ 194 w 998"/>
              <a:gd name="T37" fmla="*/ 1391 h 1692"/>
              <a:gd name="T38" fmla="*/ 189 w 998"/>
              <a:gd name="T39" fmla="*/ 1342 h 1692"/>
              <a:gd name="T40" fmla="*/ 417 w 998"/>
              <a:gd name="T41" fmla="*/ 1141 h 1692"/>
              <a:gd name="T42" fmla="*/ 518 w 998"/>
              <a:gd name="T43" fmla="*/ 1309 h 1692"/>
              <a:gd name="T44" fmla="*/ 671 w 998"/>
              <a:gd name="T45" fmla="*/ 1493 h 1692"/>
              <a:gd name="T46" fmla="*/ 728 w 998"/>
              <a:gd name="T47" fmla="*/ 1593 h 1692"/>
              <a:gd name="T48" fmla="*/ 757 w 998"/>
              <a:gd name="T49" fmla="*/ 1668 h 1692"/>
              <a:gd name="T50" fmla="*/ 802 w 998"/>
              <a:gd name="T51" fmla="*/ 1660 h 1692"/>
              <a:gd name="T52" fmla="*/ 825 w 998"/>
              <a:gd name="T53" fmla="*/ 1609 h 1692"/>
              <a:gd name="T54" fmla="*/ 766 w 998"/>
              <a:gd name="T55" fmla="*/ 1512 h 1692"/>
              <a:gd name="T56" fmla="*/ 683 w 998"/>
              <a:gd name="T57" fmla="*/ 1317 h 1692"/>
              <a:gd name="T58" fmla="*/ 652 w 998"/>
              <a:gd name="T59" fmla="*/ 1288 h 1692"/>
              <a:gd name="T60" fmla="*/ 602 w 998"/>
              <a:gd name="T61" fmla="*/ 1201 h 1692"/>
              <a:gd name="T62" fmla="*/ 582 w 998"/>
              <a:gd name="T63" fmla="*/ 1034 h 1692"/>
              <a:gd name="T64" fmla="*/ 593 w 998"/>
              <a:gd name="T65" fmla="*/ 951 h 1692"/>
              <a:gd name="T66" fmla="*/ 614 w 998"/>
              <a:gd name="T67" fmla="*/ 822 h 1692"/>
              <a:gd name="T68" fmla="*/ 697 w 998"/>
              <a:gd name="T69" fmla="*/ 677 h 1692"/>
              <a:gd name="T70" fmla="*/ 758 w 998"/>
              <a:gd name="T71" fmla="*/ 737 h 1692"/>
              <a:gd name="T72" fmla="*/ 845 w 998"/>
              <a:gd name="T73" fmla="*/ 799 h 1692"/>
              <a:gd name="T74" fmla="*/ 875 w 998"/>
              <a:gd name="T75" fmla="*/ 749 h 1692"/>
              <a:gd name="T76" fmla="*/ 831 w 998"/>
              <a:gd name="T77" fmla="*/ 662 h 1692"/>
              <a:gd name="T78" fmla="*/ 806 w 998"/>
              <a:gd name="T79" fmla="*/ 631 h 1692"/>
              <a:gd name="T80" fmla="*/ 816 w 998"/>
              <a:gd name="T81" fmla="*/ 565 h 1692"/>
              <a:gd name="T82" fmla="*/ 802 w 998"/>
              <a:gd name="T83" fmla="*/ 519 h 1692"/>
              <a:gd name="T84" fmla="*/ 945 w 998"/>
              <a:gd name="T85" fmla="*/ 166 h 1692"/>
              <a:gd name="T86" fmla="*/ 985 w 998"/>
              <a:gd name="T87" fmla="*/ 9 h 1692"/>
              <a:gd name="T88" fmla="*/ 940 w 998"/>
              <a:gd name="T89" fmla="*/ 5 h 1692"/>
              <a:gd name="T90" fmla="*/ 771 w 998"/>
              <a:gd name="T91" fmla="*/ 509 h 1692"/>
              <a:gd name="T92" fmla="*/ 748 w 998"/>
              <a:gd name="T93" fmla="*/ 492 h 1692"/>
              <a:gd name="T94" fmla="*/ 739 w 998"/>
              <a:gd name="T95" fmla="*/ 533 h 1692"/>
              <a:gd name="T96" fmla="*/ 723 w 998"/>
              <a:gd name="T97" fmla="*/ 557 h 1692"/>
              <a:gd name="T98" fmla="*/ 608 w 998"/>
              <a:gd name="T99" fmla="*/ 434 h 1692"/>
              <a:gd name="T100" fmla="*/ 606 w 998"/>
              <a:gd name="T101" fmla="*/ 314 h 1692"/>
              <a:gd name="T102" fmla="*/ 531 w 998"/>
              <a:gd name="T103" fmla="*/ 263 h 1692"/>
              <a:gd name="T104" fmla="*/ 432 w 998"/>
              <a:gd name="T105" fmla="*/ 283 h 1692"/>
              <a:gd name="T106" fmla="*/ 400 w 998"/>
              <a:gd name="T107" fmla="*/ 369 h 1692"/>
              <a:gd name="T108" fmla="*/ 425 w 998"/>
              <a:gd name="T109" fmla="*/ 393 h 1692"/>
              <a:gd name="T110" fmla="*/ 414 w 998"/>
              <a:gd name="T111" fmla="*/ 437 h 1692"/>
              <a:gd name="T112" fmla="*/ 441 w 998"/>
              <a:gd name="T113" fmla="*/ 469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8" h="1692">
                <a:moveTo>
                  <a:pt x="459" y="477"/>
                </a:moveTo>
                <a:lnTo>
                  <a:pt x="459" y="477"/>
                </a:lnTo>
                <a:lnTo>
                  <a:pt x="436" y="478"/>
                </a:lnTo>
                <a:lnTo>
                  <a:pt x="414" y="480"/>
                </a:lnTo>
                <a:lnTo>
                  <a:pt x="394" y="484"/>
                </a:lnTo>
                <a:lnTo>
                  <a:pt x="394" y="484"/>
                </a:lnTo>
                <a:lnTo>
                  <a:pt x="380" y="487"/>
                </a:lnTo>
                <a:lnTo>
                  <a:pt x="371" y="487"/>
                </a:lnTo>
                <a:lnTo>
                  <a:pt x="365" y="489"/>
                </a:lnTo>
                <a:lnTo>
                  <a:pt x="358" y="496"/>
                </a:lnTo>
                <a:lnTo>
                  <a:pt x="358" y="496"/>
                </a:lnTo>
                <a:lnTo>
                  <a:pt x="353" y="502"/>
                </a:lnTo>
                <a:lnTo>
                  <a:pt x="348" y="512"/>
                </a:lnTo>
                <a:lnTo>
                  <a:pt x="338" y="538"/>
                </a:lnTo>
                <a:lnTo>
                  <a:pt x="329" y="565"/>
                </a:lnTo>
                <a:lnTo>
                  <a:pt x="325" y="581"/>
                </a:lnTo>
                <a:lnTo>
                  <a:pt x="325" y="581"/>
                </a:lnTo>
                <a:lnTo>
                  <a:pt x="321" y="630"/>
                </a:lnTo>
                <a:lnTo>
                  <a:pt x="335" y="639"/>
                </a:lnTo>
                <a:lnTo>
                  <a:pt x="348" y="676"/>
                </a:lnTo>
                <a:lnTo>
                  <a:pt x="354" y="681"/>
                </a:lnTo>
                <a:lnTo>
                  <a:pt x="354" y="681"/>
                </a:lnTo>
                <a:lnTo>
                  <a:pt x="354" y="708"/>
                </a:lnTo>
                <a:lnTo>
                  <a:pt x="354" y="726"/>
                </a:lnTo>
                <a:lnTo>
                  <a:pt x="354" y="735"/>
                </a:lnTo>
                <a:lnTo>
                  <a:pt x="354" y="735"/>
                </a:lnTo>
                <a:lnTo>
                  <a:pt x="348" y="745"/>
                </a:lnTo>
                <a:lnTo>
                  <a:pt x="343" y="754"/>
                </a:lnTo>
                <a:lnTo>
                  <a:pt x="339" y="764"/>
                </a:lnTo>
                <a:lnTo>
                  <a:pt x="339" y="764"/>
                </a:lnTo>
                <a:lnTo>
                  <a:pt x="336" y="774"/>
                </a:lnTo>
                <a:lnTo>
                  <a:pt x="335" y="783"/>
                </a:lnTo>
                <a:lnTo>
                  <a:pt x="335" y="791"/>
                </a:lnTo>
                <a:lnTo>
                  <a:pt x="336" y="799"/>
                </a:lnTo>
                <a:lnTo>
                  <a:pt x="336" y="799"/>
                </a:lnTo>
                <a:lnTo>
                  <a:pt x="339" y="805"/>
                </a:lnTo>
                <a:lnTo>
                  <a:pt x="343" y="812"/>
                </a:lnTo>
                <a:lnTo>
                  <a:pt x="343" y="815"/>
                </a:lnTo>
                <a:lnTo>
                  <a:pt x="343" y="819"/>
                </a:lnTo>
                <a:lnTo>
                  <a:pt x="340" y="824"/>
                </a:lnTo>
                <a:lnTo>
                  <a:pt x="336" y="831"/>
                </a:lnTo>
                <a:lnTo>
                  <a:pt x="336" y="831"/>
                </a:lnTo>
                <a:lnTo>
                  <a:pt x="322" y="849"/>
                </a:lnTo>
                <a:lnTo>
                  <a:pt x="320" y="854"/>
                </a:lnTo>
                <a:lnTo>
                  <a:pt x="317" y="858"/>
                </a:lnTo>
                <a:lnTo>
                  <a:pt x="317" y="858"/>
                </a:lnTo>
                <a:lnTo>
                  <a:pt x="313" y="869"/>
                </a:lnTo>
                <a:lnTo>
                  <a:pt x="312" y="875"/>
                </a:lnTo>
                <a:lnTo>
                  <a:pt x="313" y="884"/>
                </a:lnTo>
                <a:lnTo>
                  <a:pt x="313" y="884"/>
                </a:lnTo>
                <a:lnTo>
                  <a:pt x="317" y="893"/>
                </a:lnTo>
                <a:lnTo>
                  <a:pt x="322" y="898"/>
                </a:lnTo>
                <a:lnTo>
                  <a:pt x="325" y="904"/>
                </a:lnTo>
                <a:lnTo>
                  <a:pt x="325" y="906"/>
                </a:lnTo>
                <a:lnTo>
                  <a:pt x="325" y="910"/>
                </a:lnTo>
                <a:lnTo>
                  <a:pt x="325" y="910"/>
                </a:lnTo>
                <a:lnTo>
                  <a:pt x="322" y="916"/>
                </a:lnTo>
                <a:lnTo>
                  <a:pt x="317" y="925"/>
                </a:lnTo>
                <a:lnTo>
                  <a:pt x="312" y="937"/>
                </a:lnTo>
                <a:lnTo>
                  <a:pt x="306" y="952"/>
                </a:lnTo>
                <a:lnTo>
                  <a:pt x="306" y="952"/>
                </a:lnTo>
                <a:lnTo>
                  <a:pt x="302" y="961"/>
                </a:lnTo>
                <a:lnTo>
                  <a:pt x="294" y="971"/>
                </a:lnTo>
                <a:lnTo>
                  <a:pt x="276" y="993"/>
                </a:lnTo>
                <a:lnTo>
                  <a:pt x="255" y="1017"/>
                </a:lnTo>
                <a:lnTo>
                  <a:pt x="244" y="1030"/>
                </a:lnTo>
                <a:lnTo>
                  <a:pt x="235" y="1042"/>
                </a:lnTo>
                <a:lnTo>
                  <a:pt x="235" y="1042"/>
                </a:lnTo>
                <a:lnTo>
                  <a:pt x="225" y="1054"/>
                </a:lnTo>
                <a:lnTo>
                  <a:pt x="212" y="1070"/>
                </a:lnTo>
                <a:lnTo>
                  <a:pt x="183" y="1102"/>
                </a:lnTo>
                <a:lnTo>
                  <a:pt x="168" y="1120"/>
                </a:lnTo>
                <a:lnTo>
                  <a:pt x="153" y="1139"/>
                </a:lnTo>
                <a:lnTo>
                  <a:pt x="141" y="1158"/>
                </a:lnTo>
                <a:lnTo>
                  <a:pt x="129" y="1178"/>
                </a:lnTo>
                <a:lnTo>
                  <a:pt x="129" y="1178"/>
                </a:lnTo>
                <a:lnTo>
                  <a:pt x="120" y="1200"/>
                </a:lnTo>
                <a:lnTo>
                  <a:pt x="113" y="1223"/>
                </a:lnTo>
                <a:lnTo>
                  <a:pt x="97" y="1269"/>
                </a:lnTo>
                <a:lnTo>
                  <a:pt x="86" y="1310"/>
                </a:lnTo>
                <a:lnTo>
                  <a:pt x="79" y="1340"/>
                </a:lnTo>
                <a:lnTo>
                  <a:pt x="79" y="1340"/>
                </a:lnTo>
                <a:lnTo>
                  <a:pt x="75" y="1357"/>
                </a:lnTo>
                <a:lnTo>
                  <a:pt x="70" y="1372"/>
                </a:lnTo>
                <a:lnTo>
                  <a:pt x="67" y="1384"/>
                </a:lnTo>
                <a:lnTo>
                  <a:pt x="64" y="1395"/>
                </a:lnTo>
                <a:lnTo>
                  <a:pt x="64" y="1395"/>
                </a:lnTo>
                <a:lnTo>
                  <a:pt x="64" y="1402"/>
                </a:lnTo>
                <a:lnTo>
                  <a:pt x="63" y="1405"/>
                </a:lnTo>
                <a:lnTo>
                  <a:pt x="60" y="1409"/>
                </a:lnTo>
                <a:lnTo>
                  <a:pt x="59" y="1414"/>
                </a:lnTo>
                <a:lnTo>
                  <a:pt x="59" y="1414"/>
                </a:lnTo>
                <a:lnTo>
                  <a:pt x="59" y="1424"/>
                </a:lnTo>
                <a:lnTo>
                  <a:pt x="63" y="1444"/>
                </a:lnTo>
                <a:lnTo>
                  <a:pt x="73" y="1499"/>
                </a:lnTo>
                <a:lnTo>
                  <a:pt x="83" y="1554"/>
                </a:lnTo>
                <a:lnTo>
                  <a:pt x="87" y="1574"/>
                </a:lnTo>
                <a:lnTo>
                  <a:pt x="87" y="1582"/>
                </a:lnTo>
                <a:lnTo>
                  <a:pt x="87" y="1582"/>
                </a:lnTo>
                <a:lnTo>
                  <a:pt x="87" y="1588"/>
                </a:lnTo>
                <a:lnTo>
                  <a:pt x="88" y="1591"/>
                </a:lnTo>
                <a:lnTo>
                  <a:pt x="88" y="1594"/>
                </a:lnTo>
                <a:lnTo>
                  <a:pt x="86" y="1597"/>
                </a:lnTo>
                <a:lnTo>
                  <a:pt x="86" y="1597"/>
                </a:lnTo>
                <a:lnTo>
                  <a:pt x="64" y="1613"/>
                </a:lnTo>
                <a:lnTo>
                  <a:pt x="51" y="1623"/>
                </a:lnTo>
                <a:lnTo>
                  <a:pt x="45" y="1629"/>
                </a:lnTo>
                <a:lnTo>
                  <a:pt x="45" y="1629"/>
                </a:lnTo>
                <a:lnTo>
                  <a:pt x="41" y="1632"/>
                </a:lnTo>
                <a:lnTo>
                  <a:pt x="32" y="1637"/>
                </a:lnTo>
                <a:lnTo>
                  <a:pt x="23" y="1644"/>
                </a:lnTo>
                <a:lnTo>
                  <a:pt x="17" y="1648"/>
                </a:lnTo>
                <a:lnTo>
                  <a:pt x="17" y="1648"/>
                </a:lnTo>
                <a:lnTo>
                  <a:pt x="12" y="1653"/>
                </a:lnTo>
                <a:lnTo>
                  <a:pt x="9" y="1658"/>
                </a:lnTo>
                <a:lnTo>
                  <a:pt x="9" y="1658"/>
                </a:lnTo>
                <a:lnTo>
                  <a:pt x="8" y="1660"/>
                </a:lnTo>
                <a:lnTo>
                  <a:pt x="8" y="1662"/>
                </a:lnTo>
                <a:lnTo>
                  <a:pt x="9" y="1663"/>
                </a:lnTo>
                <a:lnTo>
                  <a:pt x="9" y="1663"/>
                </a:lnTo>
                <a:lnTo>
                  <a:pt x="10" y="1666"/>
                </a:lnTo>
                <a:lnTo>
                  <a:pt x="9" y="1669"/>
                </a:lnTo>
                <a:lnTo>
                  <a:pt x="9" y="1669"/>
                </a:lnTo>
                <a:lnTo>
                  <a:pt x="6" y="1672"/>
                </a:lnTo>
                <a:lnTo>
                  <a:pt x="1" y="1676"/>
                </a:lnTo>
                <a:lnTo>
                  <a:pt x="0" y="1678"/>
                </a:lnTo>
                <a:lnTo>
                  <a:pt x="0" y="1682"/>
                </a:lnTo>
                <a:lnTo>
                  <a:pt x="1" y="1685"/>
                </a:lnTo>
                <a:lnTo>
                  <a:pt x="5" y="1689"/>
                </a:lnTo>
                <a:lnTo>
                  <a:pt x="5" y="1689"/>
                </a:lnTo>
                <a:lnTo>
                  <a:pt x="12" y="1691"/>
                </a:lnTo>
                <a:lnTo>
                  <a:pt x="19" y="1692"/>
                </a:lnTo>
                <a:lnTo>
                  <a:pt x="28" y="1692"/>
                </a:lnTo>
                <a:lnTo>
                  <a:pt x="38" y="1691"/>
                </a:lnTo>
                <a:lnTo>
                  <a:pt x="59" y="1690"/>
                </a:lnTo>
                <a:lnTo>
                  <a:pt x="72" y="1689"/>
                </a:lnTo>
                <a:lnTo>
                  <a:pt x="72" y="1689"/>
                </a:lnTo>
                <a:lnTo>
                  <a:pt x="102" y="1687"/>
                </a:lnTo>
                <a:lnTo>
                  <a:pt x="133" y="1689"/>
                </a:lnTo>
                <a:lnTo>
                  <a:pt x="133" y="1689"/>
                </a:lnTo>
                <a:lnTo>
                  <a:pt x="146" y="1689"/>
                </a:lnTo>
                <a:lnTo>
                  <a:pt x="160" y="1689"/>
                </a:lnTo>
                <a:lnTo>
                  <a:pt x="166" y="1689"/>
                </a:lnTo>
                <a:lnTo>
                  <a:pt x="173" y="1686"/>
                </a:lnTo>
                <a:lnTo>
                  <a:pt x="177" y="1685"/>
                </a:lnTo>
                <a:lnTo>
                  <a:pt x="179" y="1681"/>
                </a:lnTo>
                <a:lnTo>
                  <a:pt x="179" y="1681"/>
                </a:lnTo>
                <a:lnTo>
                  <a:pt x="180" y="1676"/>
                </a:lnTo>
                <a:lnTo>
                  <a:pt x="182" y="1669"/>
                </a:lnTo>
                <a:lnTo>
                  <a:pt x="182" y="1655"/>
                </a:lnTo>
                <a:lnTo>
                  <a:pt x="179" y="1635"/>
                </a:lnTo>
                <a:lnTo>
                  <a:pt x="179" y="1635"/>
                </a:lnTo>
                <a:lnTo>
                  <a:pt x="180" y="1613"/>
                </a:lnTo>
                <a:lnTo>
                  <a:pt x="182" y="1599"/>
                </a:lnTo>
                <a:lnTo>
                  <a:pt x="183" y="1589"/>
                </a:lnTo>
                <a:lnTo>
                  <a:pt x="183" y="1589"/>
                </a:lnTo>
                <a:lnTo>
                  <a:pt x="184" y="1580"/>
                </a:lnTo>
                <a:lnTo>
                  <a:pt x="185" y="1563"/>
                </a:lnTo>
                <a:lnTo>
                  <a:pt x="188" y="1517"/>
                </a:lnTo>
                <a:lnTo>
                  <a:pt x="189" y="1451"/>
                </a:lnTo>
                <a:lnTo>
                  <a:pt x="189" y="1451"/>
                </a:lnTo>
                <a:lnTo>
                  <a:pt x="189" y="1439"/>
                </a:lnTo>
                <a:lnTo>
                  <a:pt x="191" y="1432"/>
                </a:lnTo>
                <a:lnTo>
                  <a:pt x="191" y="1432"/>
                </a:lnTo>
                <a:lnTo>
                  <a:pt x="194" y="1427"/>
                </a:lnTo>
                <a:lnTo>
                  <a:pt x="196" y="1420"/>
                </a:lnTo>
                <a:lnTo>
                  <a:pt x="197" y="1412"/>
                </a:lnTo>
                <a:lnTo>
                  <a:pt x="197" y="1412"/>
                </a:lnTo>
                <a:lnTo>
                  <a:pt x="197" y="1397"/>
                </a:lnTo>
                <a:lnTo>
                  <a:pt x="196" y="1393"/>
                </a:lnTo>
                <a:lnTo>
                  <a:pt x="194" y="1391"/>
                </a:lnTo>
                <a:lnTo>
                  <a:pt x="194" y="1391"/>
                </a:lnTo>
                <a:lnTo>
                  <a:pt x="189" y="1388"/>
                </a:lnTo>
                <a:lnTo>
                  <a:pt x="187" y="1386"/>
                </a:lnTo>
                <a:lnTo>
                  <a:pt x="185" y="1383"/>
                </a:lnTo>
                <a:lnTo>
                  <a:pt x="185" y="1383"/>
                </a:lnTo>
                <a:lnTo>
                  <a:pt x="185" y="1365"/>
                </a:lnTo>
                <a:lnTo>
                  <a:pt x="185" y="1347"/>
                </a:lnTo>
                <a:lnTo>
                  <a:pt x="185" y="1347"/>
                </a:lnTo>
                <a:lnTo>
                  <a:pt x="189" y="1342"/>
                </a:lnTo>
                <a:lnTo>
                  <a:pt x="202" y="1331"/>
                </a:lnTo>
                <a:lnTo>
                  <a:pt x="240" y="1296"/>
                </a:lnTo>
                <a:lnTo>
                  <a:pt x="283" y="1259"/>
                </a:lnTo>
                <a:lnTo>
                  <a:pt x="312" y="1232"/>
                </a:lnTo>
                <a:lnTo>
                  <a:pt x="312" y="1232"/>
                </a:lnTo>
                <a:lnTo>
                  <a:pt x="338" y="1208"/>
                </a:lnTo>
                <a:lnTo>
                  <a:pt x="372" y="1178"/>
                </a:lnTo>
                <a:lnTo>
                  <a:pt x="417" y="1141"/>
                </a:lnTo>
                <a:lnTo>
                  <a:pt x="417" y="1141"/>
                </a:lnTo>
                <a:lnTo>
                  <a:pt x="422" y="1148"/>
                </a:lnTo>
                <a:lnTo>
                  <a:pt x="435" y="1163"/>
                </a:lnTo>
                <a:lnTo>
                  <a:pt x="451" y="1186"/>
                </a:lnTo>
                <a:lnTo>
                  <a:pt x="468" y="1213"/>
                </a:lnTo>
                <a:lnTo>
                  <a:pt x="468" y="1213"/>
                </a:lnTo>
                <a:lnTo>
                  <a:pt x="477" y="1228"/>
                </a:lnTo>
                <a:lnTo>
                  <a:pt x="486" y="1245"/>
                </a:lnTo>
                <a:lnTo>
                  <a:pt x="503" y="1278"/>
                </a:lnTo>
                <a:lnTo>
                  <a:pt x="518" y="1309"/>
                </a:lnTo>
                <a:lnTo>
                  <a:pt x="524" y="1320"/>
                </a:lnTo>
                <a:lnTo>
                  <a:pt x="529" y="1328"/>
                </a:lnTo>
                <a:lnTo>
                  <a:pt x="529" y="1328"/>
                </a:lnTo>
                <a:lnTo>
                  <a:pt x="567" y="1360"/>
                </a:lnTo>
                <a:lnTo>
                  <a:pt x="593" y="1382"/>
                </a:lnTo>
                <a:lnTo>
                  <a:pt x="593" y="1382"/>
                </a:lnTo>
                <a:lnTo>
                  <a:pt x="624" y="1425"/>
                </a:lnTo>
                <a:lnTo>
                  <a:pt x="671" y="1493"/>
                </a:lnTo>
                <a:lnTo>
                  <a:pt x="671" y="1493"/>
                </a:lnTo>
                <a:lnTo>
                  <a:pt x="702" y="1534"/>
                </a:lnTo>
                <a:lnTo>
                  <a:pt x="714" y="1551"/>
                </a:lnTo>
                <a:lnTo>
                  <a:pt x="718" y="1558"/>
                </a:lnTo>
                <a:lnTo>
                  <a:pt x="720" y="1563"/>
                </a:lnTo>
                <a:lnTo>
                  <a:pt x="720" y="1563"/>
                </a:lnTo>
                <a:lnTo>
                  <a:pt x="725" y="1580"/>
                </a:lnTo>
                <a:lnTo>
                  <a:pt x="726" y="1586"/>
                </a:lnTo>
                <a:lnTo>
                  <a:pt x="728" y="1593"/>
                </a:lnTo>
                <a:lnTo>
                  <a:pt x="728" y="1593"/>
                </a:lnTo>
                <a:lnTo>
                  <a:pt x="728" y="1602"/>
                </a:lnTo>
                <a:lnTo>
                  <a:pt x="730" y="1616"/>
                </a:lnTo>
                <a:lnTo>
                  <a:pt x="734" y="1630"/>
                </a:lnTo>
                <a:lnTo>
                  <a:pt x="739" y="1644"/>
                </a:lnTo>
                <a:lnTo>
                  <a:pt x="739" y="1644"/>
                </a:lnTo>
                <a:lnTo>
                  <a:pt x="744" y="1655"/>
                </a:lnTo>
                <a:lnTo>
                  <a:pt x="749" y="1663"/>
                </a:lnTo>
                <a:lnTo>
                  <a:pt x="753" y="1667"/>
                </a:lnTo>
                <a:lnTo>
                  <a:pt x="757" y="1668"/>
                </a:lnTo>
                <a:lnTo>
                  <a:pt x="761" y="1669"/>
                </a:lnTo>
                <a:lnTo>
                  <a:pt x="766" y="1669"/>
                </a:lnTo>
                <a:lnTo>
                  <a:pt x="766" y="1669"/>
                </a:lnTo>
                <a:lnTo>
                  <a:pt x="774" y="1667"/>
                </a:lnTo>
                <a:lnTo>
                  <a:pt x="780" y="1664"/>
                </a:lnTo>
                <a:lnTo>
                  <a:pt x="785" y="1663"/>
                </a:lnTo>
                <a:lnTo>
                  <a:pt x="793" y="1662"/>
                </a:lnTo>
                <a:lnTo>
                  <a:pt x="793" y="1662"/>
                </a:lnTo>
                <a:lnTo>
                  <a:pt x="802" y="1660"/>
                </a:lnTo>
                <a:lnTo>
                  <a:pt x="810" y="1658"/>
                </a:lnTo>
                <a:lnTo>
                  <a:pt x="810" y="1658"/>
                </a:lnTo>
                <a:lnTo>
                  <a:pt x="816" y="1653"/>
                </a:lnTo>
                <a:lnTo>
                  <a:pt x="824" y="1646"/>
                </a:lnTo>
                <a:lnTo>
                  <a:pt x="833" y="1636"/>
                </a:lnTo>
                <a:lnTo>
                  <a:pt x="833" y="1636"/>
                </a:lnTo>
                <a:lnTo>
                  <a:pt x="833" y="1632"/>
                </a:lnTo>
                <a:lnTo>
                  <a:pt x="830" y="1622"/>
                </a:lnTo>
                <a:lnTo>
                  <a:pt x="825" y="1609"/>
                </a:lnTo>
                <a:lnTo>
                  <a:pt x="817" y="1594"/>
                </a:lnTo>
                <a:lnTo>
                  <a:pt x="817" y="1594"/>
                </a:lnTo>
                <a:lnTo>
                  <a:pt x="785" y="1544"/>
                </a:lnTo>
                <a:lnTo>
                  <a:pt x="785" y="1544"/>
                </a:lnTo>
                <a:lnTo>
                  <a:pt x="781" y="1542"/>
                </a:lnTo>
                <a:lnTo>
                  <a:pt x="779" y="1539"/>
                </a:lnTo>
                <a:lnTo>
                  <a:pt x="775" y="1533"/>
                </a:lnTo>
                <a:lnTo>
                  <a:pt x="766" y="1512"/>
                </a:lnTo>
                <a:lnTo>
                  <a:pt x="766" y="1512"/>
                </a:lnTo>
                <a:lnTo>
                  <a:pt x="753" y="1478"/>
                </a:lnTo>
                <a:lnTo>
                  <a:pt x="741" y="1438"/>
                </a:lnTo>
                <a:lnTo>
                  <a:pt x="724" y="1383"/>
                </a:lnTo>
                <a:lnTo>
                  <a:pt x="724" y="1383"/>
                </a:lnTo>
                <a:lnTo>
                  <a:pt x="720" y="1377"/>
                </a:lnTo>
                <a:lnTo>
                  <a:pt x="715" y="1368"/>
                </a:lnTo>
                <a:lnTo>
                  <a:pt x="702" y="1345"/>
                </a:lnTo>
                <a:lnTo>
                  <a:pt x="683" y="1317"/>
                </a:lnTo>
                <a:lnTo>
                  <a:pt x="683" y="1317"/>
                </a:lnTo>
                <a:lnTo>
                  <a:pt x="683" y="1314"/>
                </a:lnTo>
                <a:lnTo>
                  <a:pt x="683" y="1309"/>
                </a:lnTo>
                <a:lnTo>
                  <a:pt x="683" y="1305"/>
                </a:lnTo>
                <a:lnTo>
                  <a:pt x="682" y="1302"/>
                </a:lnTo>
                <a:lnTo>
                  <a:pt x="679" y="1300"/>
                </a:lnTo>
                <a:lnTo>
                  <a:pt x="675" y="1299"/>
                </a:lnTo>
                <a:lnTo>
                  <a:pt x="675" y="1299"/>
                </a:lnTo>
                <a:lnTo>
                  <a:pt x="665" y="1295"/>
                </a:lnTo>
                <a:lnTo>
                  <a:pt x="652" y="1288"/>
                </a:lnTo>
                <a:lnTo>
                  <a:pt x="646" y="1285"/>
                </a:lnTo>
                <a:lnTo>
                  <a:pt x="639" y="1279"/>
                </a:lnTo>
                <a:lnTo>
                  <a:pt x="634" y="1273"/>
                </a:lnTo>
                <a:lnTo>
                  <a:pt x="629" y="1267"/>
                </a:lnTo>
                <a:lnTo>
                  <a:pt x="629" y="1267"/>
                </a:lnTo>
                <a:lnTo>
                  <a:pt x="620" y="1250"/>
                </a:lnTo>
                <a:lnTo>
                  <a:pt x="613" y="1231"/>
                </a:lnTo>
                <a:lnTo>
                  <a:pt x="606" y="1213"/>
                </a:lnTo>
                <a:lnTo>
                  <a:pt x="602" y="1201"/>
                </a:lnTo>
                <a:lnTo>
                  <a:pt x="602" y="1201"/>
                </a:lnTo>
                <a:lnTo>
                  <a:pt x="600" y="1185"/>
                </a:lnTo>
                <a:lnTo>
                  <a:pt x="593" y="1157"/>
                </a:lnTo>
                <a:lnTo>
                  <a:pt x="588" y="1125"/>
                </a:lnTo>
                <a:lnTo>
                  <a:pt x="586" y="1109"/>
                </a:lnTo>
                <a:lnTo>
                  <a:pt x="586" y="1095"/>
                </a:lnTo>
                <a:lnTo>
                  <a:pt x="586" y="1095"/>
                </a:lnTo>
                <a:lnTo>
                  <a:pt x="584" y="1066"/>
                </a:lnTo>
                <a:lnTo>
                  <a:pt x="582" y="1034"/>
                </a:lnTo>
                <a:lnTo>
                  <a:pt x="579" y="1006"/>
                </a:lnTo>
                <a:lnTo>
                  <a:pt x="578" y="994"/>
                </a:lnTo>
                <a:lnTo>
                  <a:pt x="578" y="994"/>
                </a:lnTo>
                <a:lnTo>
                  <a:pt x="577" y="989"/>
                </a:lnTo>
                <a:lnTo>
                  <a:pt x="577" y="980"/>
                </a:lnTo>
                <a:lnTo>
                  <a:pt x="576" y="968"/>
                </a:lnTo>
                <a:lnTo>
                  <a:pt x="576" y="968"/>
                </a:lnTo>
                <a:lnTo>
                  <a:pt x="586" y="959"/>
                </a:lnTo>
                <a:lnTo>
                  <a:pt x="593" y="951"/>
                </a:lnTo>
                <a:lnTo>
                  <a:pt x="599" y="944"/>
                </a:lnTo>
                <a:lnTo>
                  <a:pt x="599" y="944"/>
                </a:lnTo>
                <a:lnTo>
                  <a:pt x="601" y="937"/>
                </a:lnTo>
                <a:lnTo>
                  <a:pt x="604" y="928"/>
                </a:lnTo>
                <a:lnTo>
                  <a:pt x="605" y="918"/>
                </a:lnTo>
                <a:lnTo>
                  <a:pt x="605" y="918"/>
                </a:lnTo>
                <a:lnTo>
                  <a:pt x="609" y="874"/>
                </a:lnTo>
                <a:lnTo>
                  <a:pt x="614" y="822"/>
                </a:lnTo>
                <a:lnTo>
                  <a:pt x="614" y="822"/>
                </a:lnTo>
                <a:lnTo>
                  <a:pt x="618" y="813"/>
                </a:lnTo>
                <a:lnTo>
                  <a:pt x="625" y="796"/>
                </a:lnTo>
                <a:lnTo>
                  <a:pt x="647" y="755"/>
                </a:lnTo>
                <a:lnTo>
                  <a:pt x="679" y="699"/>
                </a:lnTo>
                <a:lnTo>
                  <a:pt x="679" y="699"/>
                </a:lnTo>
                <a:lnTo>
                  <a:pt x="688" y="686"/>
                </a:lnTo>
                <a:lnTo>
                  <a:pt x="693" y="679"/>
                </a:lnTo>
                <a:lnTo>
                  <a:pt x="696" y="677"/>
                </a:lnTo>
                <a:lnTo>
                  <a:pt x="697" y="677"/>
                </a:lnTo>
                <a:lnTo>
                  <a:pt x="697" y="677"/>
                </a:lnTo>
                <a:lnTo>
                  <a:pt x="705" y="689"/>
                </a:lnTo>
                <a:lnTo>
                  <a:pt x="720" y="711"/>
                </a:lnTo>
                <a:lnTo>
                  <a:pt x="743" y="739"/>
                </a:lnTo>
                <a:lnTo>
                  <a:pt x="743" y="739"/>
                </a:lnTo>
                <a:lnTo>
                  <a:pt x="751" y="737"/>
                </a:lnTo>
                <a:lnTo>
                  <a:pt x="756" y="736"/>
                </a:lnTo>
                <a:lnTo>
                  <a:pt x="757" y="736"/>
                </a:lnTo>
                <a:lnTo>
                  <a:pt x="758" y="737"/>
                </a:lnTo>
                <a:lnTo>
                  <a:pt x="758" y="737"/>
                </a:lnTo>
                <a:lnTo>
                  <a:pt x="762" y="742"/>
                </a:lnTo>
                <a:lnTo>
                  <a:pt x="775" y="754"/>
                </a:lnTo>
                <a:lnTo>
                  <a:pt x="792" y="769"/>
                </a:lnTo>
                <a:lnTo>
                  <a:pt x="813" y="785"/>
                </a:lnTo>
                <a:lnTo>
                  <a:pt x="813" y="785"/>
                </a:lnTo>
                <a:lnTo>
                  <a:pt x="825" y="791"/>
                </a:lnTo>
                <a:lnTo>
                  <a:pt x="835" y="796"/>
                </a:lnTo>
                <a:lnTo>
                  <a:pt x="845" y="799"/>
                </a:lnTo>
                <a:lnTo>
                  <a:pt x="854" y="799"/>
                </a:lnTo>
                <a:lnTo>
                  <a:pt x="862" y="797"/>
                </a:lnTo>
                <a:lnTo>
                  <a:pt x="868" y="795"/>
                </a:lnTo>
                <a:lnTo>
                  <a:pt x="874" y="791"/>
                </a:lnTo>
                <a:lnTo>
                  <a:pt x="877" y="785"/>
                </a:lnTo>
                <a:lnTo>
                  <a:pt x="877" y="785"/>
                </a:lnTo>
                <a:lnTo>
                  <a:pt x="877" y="778"/>
                </a:lnTo>
                <a:lnTo>
                  <a:pt x="877" y="769"/>
                </a:lnTo>
                <a:lnTo>
                  <a:pt x="875" y="749"/>
                </a:lnTo>
                <a:lnTo>
                  <a:pt x="867" y="716"/>
                </a:lnTo>
                <a:lnTo>
                  <a:pt x="867" y="716"/>
                </a:lnTo>
                <a:lnTo>
                  <a:pt x="865" y="707"/>
                </a:lnTo>
                <a:lnTo>
                  <a:pt x="859" y="698"/>
                </a:lnTo>
                <a:lnTo>
                  <a:pt x="851" y="681"/>
                </a:lnTo>
                <a:lnTo>
                  <a:pt x="851" y="681"/>
                </a:lnTo>
                <a:lnTo>
                  <a:pt x="845" y="675"/>
                </a:lnTo>
                <a:lnTo>
                  <a:pt x="839" y="668"/>
                </a:lnTo>
                <a:lnTo>
                  <a:pt x="831" y="662"/>
                </a:lnTo>
                <a:lnTo>
                  <a:pt x="831" y="662"/>
                </a:lnTo>
                <a:lnTo>
                  <a:pt x="833" y="659"/>
                </a:lnTo>
                <a:lnTo>
                  <a:pt x="833" y="658"/>
                </a:lnTo>
                <a:lnTo>
                  <a:pt x="833" y="654"/>
                </a:lnTo>
                <a:lnTo>
                  <a:pt x="833" y="654"/>
                </a:lnTo>
                <a:lnTo>
                  <a:pt x="827" y="649"/>
                </a:lnTo>
                <a:lnTo>
                  <a:pt x="819" y="641"/>
                </a:lnTo>
                <a:lnTo>
                  <a:pt x="806" y="631"/>
                </a:lnTo>
                <a:lnTo>
                  <a:pt x="806" y="631"/>
                </a:lnTo>
                <a:lnTo>
                  <a:pt x="810" y="626"/>
                </a:lnTo>
                <a:lnTo>
                  <a:pt x="812" y="621"/>
                </a:lnTo>
                <a:lnTo>
                  <a:pt x="813" y="615"/>
                </a:lnTo>
                <a:lnTo>
                  <a:pt x="813" y="615"/>
                </a:lnTo>
                <a:lnTo>
                  <a:pt x="812" y="598"/>
                </a:lnTo>
                <a:lnTo>
                  <a:pt x="811" y="589"/>
                </a:lnTo>
                <a:lnTo>
                  <a:pt x="812" y="581"/>
                </a:lnTo>
                <a:lnTo>
                  <a:pt x="812" y="581"/>
                </a:lnTo>
                <a:lnTo>
                  <a:pt x="816" y="565"/>
                </a:lnTo>
                <a:lnTo>
                  <a:pt x="819" y="555"/>
                </a:lnTo>
                <a:lnTo>
                  <a:pt x="820" y="543"/>
                </a:lnTo>
                <a:lnTo>
                  <a:pt x="820" y="543"/>
                </a:lnTo>
                <a:lnTo>
                  <a:pt x="820" y="534"/>
                </a:lnTo>
                <a:lnTo>
                  <a:pt x="819" y="529"/>
                </a:lnTo>
                <a:lnTo>
                  <a:pt x="816" y="525"/>
                </a:lnTo>
                <a:lnTo>
                  <a:pt x="813" y="523"/>
                </a:lnTo>
                <a:lnTo>
                  <a:pt x="813" y="523"/>
                </a:lnTo>
                <a:lnTo>
                  <a:pt x="802" y="519"/>
                </a:lnTo>
                <a:lnTo>
                  <a:pt x="794" y="516"/>
                </a:lnTo>
                <a:lnTo>
                  <a:pt x="794" y="516"/>
                </a:lnTo>
                <a:lnTo>
                  <a:pt x="821" y="454"/>
                </a:lnTo>
                <a:lnTo>
                  <a:pt x="842" y="408"/>
                </a:lnTo>
                <a:lnTo>
                  <a:pt x="856" y="378"/>
                </a:lnTo>
                <a:lnTo>
                  <a:pt x="856" y="378"/>
                </a:lnTo>
                <a:lnTo>
                  <a:pt x="872" y="342"/>
                </a:lnTo>
                <a:lnTo>
                  <a:pt x="899" y="276"/>
                </a:lnTo>
                <a:lnTo>
                  <a:pt x="945" y="166"/>
                </a:lnTo>
                <a:lnTo>
                  <a:pt x="945" y="166"/>
                </a:lnTo>
                <a:lnTo>
                  <a:pt x="959" y="133"/>
                </a:lnTo>
                <a:lnTo>
                  <a:pt x="976" y="84"/>
                </a:lnTo>
                <a:lnTo>
                  <a:pt x="991" y="41"/>
                </a:lnTo>
                <a:lnTo>
                  <a:pt x="998" y="20"/>
                </a:lnTo>
                <a:lnTo>
                  <a:pt x="998" y="20"/>
                </a:lnTo>
                <a:lnTo>
                  <a:pt x="995" y="16"/>
                </a:lnTo>
                <a:lnTo>
                  <a:pt x="991" y="12"/>
                </a:lnTo>
                <a:lnTo>
                  <a:pt x="985" y="9"/>
                </a:lnTo>
                <a:lnTo>
                  <a:pt x="976" y="5"/>
                </a:lnTo>
                <a:lnTo>
                  <a:pt x="976" y="5"/>
                </a:lnTo>
                <a:lnTo>
                  <a:pt x="967" y="1"/>
                </a:lnTo>
                <a:lnTo>
                  <a:pt x="955" y="0"/>
                </a:lnTo>
                <a:lnTo>
                  <a:pt x="950" y="0"/>
                </a:lnTo>
                <a:lnTo>
                  <a:pt x="946" y="1"/>
                </a:lnTo>
                <a:lnTo>
                  <a:pt x="943" y="2"/>
                </a:lnTo>
                <a:lnTo>
                  <a:pt x="940" y="5"/>
                </a:lnTo>
                <a:lnTo>
                  <a:pt x="940" y="5"/>
                </a:lnTo>
                <a:lnTo>
                  <a:pt x="935" y="16"/>
                </a:lnTo>
                <a:lnTo>
                  <a:pt x="926" y="43"/>
                </a:lnTo>
                <a:lnTo>
                  <a:pt x="900" y="120"/>
                </a:lnTo>
                <a:lnTo>
                  <a:pt x="859" y="243"/>
                </a:lnTo>
                <a:lnTo>
                  <a:pt x="859" y="243"/>
                </a:lnTo>
                <a:lnTo>
                  <a:pt x="779" y="484"/>
                </a:lnTo>
                <a:lnTo>
                  <a:pt x="779" y="484"/>
                </a:lnTo>
                <a:lnTo>
                  <a:pt x="771" y="509"/>
                </a:lnTo>
                <a:lnTo>
                  <a:pt x="771" y="509"/>
                </a:lnTo>
                <a:lnTo>
                  <a:pt x="771" y="506"/>
                </a:lnTo>
                <a:lnTo>
                  <a:pt x="769" y="500"/>
                </a:lnTo>
                <a:lnTo>
                  <a:pt x="766" y="496"/>
                </a:lnTo>
                <a:lnTo>
                  <a:pt x="765" y="492"/>
                </a:lnTo>
                <a:lnTo>
                  <a:pt x="761" y="491"/>
                </a:lnTo>
                <a:lnTo>
                  <a:pt x="758" y="489"/>
                </a:lnTo>
                <a:lnTo>
                  <a:pt x="758" y="489"/>
                </a:lnTo>
                <a:lnTo>
                  <a:pt x="752" y="491"/>
                </a:lnTo>
                <a:lnTo>
                  <a:pt x="748" y="492"/>
                </a:lnTo>
                <a:lnTo>
                  <a:pt x="746" y="494"/>
                </a:lnTo>
                <a:lnTo>
                  <a:pt x="744" y="500"/>
                </a:lnTo>
                <a:lnTo>
                  <a:pt x="744" y="500"/>
                </a:lnTo>
                <a:lnTo>
                  <a:pt x="742" y="512"/>
                </a:lnTo>
                <a:lnTo>
                  <a:pt x="742" y="519"/>
                </a:lnTo>
                <a:lnTo>
                  <a:pt x="741" y="526"/>
                </a:lnTo>
                <a:lnTo>
                  <a:pt x="741" y="526"/>
                </a:lnTo>
                <a:lnTo>
                  <a:pt x="741" y="530"/>
                </a:lnTo>
                <a:lnTo>
                  <a:pt x="739" y="533"/>
                </a:lnTo>
                <a:lnTo>
                  <a:pt x="735" y="538"/>
                </a:lnTo>
                <a:lnTo>
                  <a:pt x="733" y="542"/>
                </a:lnTo>
                <a:lnTo>
                  <a:pt x="732" y="546"/>
                </a:lnTo>
                <a:lnTo>
                  <a:pt x="732" y="546"/>
                </a:lnTo>
                <a:lnTo>
                  <a:pt x="732" y="555"/>
                </a:lnTo>
                <a:lnTo>
                  <a:pt x="732" y="558"/>
                </a:lnTo>
                <a:lnTo>
                  <a:pt x="732" y="561"/>
                </a:lnTo>
                <a:lnTo>
                  <a:pt x="732" y="561"/>
                </a:lnTo>
                <a:lnTo>
                  <a:pt x="723" y="557"/>
                </a:lnTo>
                <a:lnTo>
                  <a:pt x="702" y="547"/>
                </a:lnTo>
                <a:lnTo>
                  <a:pt x="668" y="530"/>
                </a:lnTo>
                <a:lnTo>
                  <a:pt x="668" y="530"/>
                </a:lnTo>
                <a:lnTo>
                  <a:pt x="627" y="510"/>
                </a:lnTo>
                <a:lnTo>
                  <a:pt x="593" y="492"/>
                </a:lnTo>
                <a:lnTo>
                  <a:pt x="590" y="465"/>
                </a:lnTo>
                <a:lnTo>
                  <a:pt x="605" y="442"/>
                </a:lnTo>
                <a:lnTo>
                  <a:pt x="605" y="442"/>
                </a:lnTo>
                <a:lnTo>
                  <a:pt x="608" y="434"/>
                </a:lnTo>
                <a:lnTo>
                  <a:pt x="611" y="424"/>
                </a:lnTo>
                <a:lnTo>
                  <a:pt x="616" y="397"/>
                </a:lnTo>
                <a:lnTo>
                  <a:pt x="620" y="369"/>
                </a:lnTo>
                <a:lnTo>
                  <a:pt x="620" y="356"/>
                </a:lnTo>
                <a:lnTo>
                  <a:pt x="620" y="346"/>
                </a:lnTo>
                <a:lnTo>
                  <a:pt x="620" y="346"/>
                </a:lnTo>
                <a:lnTo>
                  <a:pt x="618" y="337"/>
                </a:lnTo>
                <a:lnTo>
                  <a:pt x="613" y="326"/>
                </a:lnTo>
                <a:lnTo>
                  <a:pt x="606" y="314"/>
                </a:lnTo>
                <a:lnTo>
                  <a:pt x="599" y="303"/>
                </a:lnTo>
                <a:lnTo>
                  <a:pt x="590" y="292"/>
                </a:lnTo>
                <a:lnTo>
                  <a:pt x="581" y="283"/>
                </a:lnTo>
                <a:lnTo>
                  <a:pt x="573" y="276"/>
                </a:lnTo>
                <a:lnTo>
                  <a:pt x="567" y="271"/>
                </a:lnTo>
                <a:lnTo>
                  <a:pt x="567" y="271"/>
                </a:lnTo>
                <a:lnTo>
                  <a:pt x="559" y="268"/>
                </a:lnTo>
                <a:lnTo>
                  <a:pt x="546" y="266"/>
                </a:lnTo>
                <a:lnTo>
                  <a:pt x="531" y="263"/>
                </a:lnTo>
                <a:lnTo>
                  <a:pt x="513" y="262"/>
                </a:lnTo>
                <a:lnTo>
                  <a:pt x="495" y="262"/>
                </a:lnTo>
                <a:lnTo>
                  <a:pt x="476" y="263"/>
                </a:lnTo>
                <a:lnTo>
                  <a:pt x="459" y="267"/>
                </a:lnTo>
                <a:lnTo>
                  <a:pt x="451" y="269"/>
                </a:lnTo>
                <a:lnTo>
                  <a:pt x="444" y="273"/>
                </a:lnTo>
                <a:lnTo>
                  <a:pt x="444" y="273"/>
                </a:lnTo>
                <a:lnTo>
                  <a:pt x="437" y="277"/>
                </a:lnTo>
                <a:lnTo>
                  <a:pt x="432" y="283"/>
                </a:lnTo>
                <a:lnTo>
                  <a:pt x="428" y="290"/>
                </a:lnTo>
                <a:lnTo>
                  <a:pt x="425" y="296"/>
                </a:lnTo>
                <a:lnTo>
                  <a:pt x="420" y="310"/>
                </a:lnTo>
                <a:lnTo>
                  <a:pt x="417" y="326"/>
                </a:lnTo>
                <a:lnTo>
                  <a:pt x="416" y="340"/>
                </a:lnTo>
                <a:lnTo>
                  <a:pt x="416" y="353"/>
                </a:lnTo>
                <a:lnTo>
                  <a:pt x="417" y="363"/>
                </a:lnTo>
                <a:lnTo>
                  <a:pt x="417" y="363"/>
                </a:lnTo>
                <a:lnTo>
                  <a:pt x="400" y="369"/>
                </a:lnTo>
                <a:lnTo>
                  <a:pt x="389" y="373"/>
                </a:lnTo>
                <a:lnTo>
                  <a:pt x="386" y="376"/>
                </a:lnTo>
                <a:lnTo>
                  <a:pt x="386" y="376"/>
                </a:lnTo>
                <a:lnTo>
                  <a:pt x="386" y="377"/>
                </a:lnTo>
                <a:lnTo>
                  <a:pt x="386" y="377"/>
                </a:lnTo>
                <a:lnTo>
                  <a:pt x="394" y="378"/>
                </a:lnTo>
                <a:lnTo>
                  <a:pt x="408" y="379"/>
                </a:lnTo>
                <a:lnTo>
                  <a:pt x="425" y="381"/>
                </a:lnTo>
                <a:lnTo>
                  <a:pt x="425" y="393"/>
                </a:lnTo>
                <a:lnTo>
                  <a:pt x="425" y="393"/>
                </a:lnTo>
                <a:lnTo>
                  <a:pt x="422" y="396"/>
                </a:lnTo>
                <a:lnTo>
                  <a:pt x="416" y="402"/>
                </a:lnTo>
                <a:lnTo>
                  <a:pt x="412" y="408"/>
                </a:lnTo>
                <a:lnTo>
                  <a:pt x="411" y="414"/>
                </a:lnTo>
                <a:lnTo>
                  <a:pt x="409" y="420"/>
                </a:lnTo>
                <a:lnTo>
                  <a:pt x="412" y="428"/>
                </a:lnTo>
                <a:lnTo>
                  <a:pt x="412" y="428"/>
                </a:lnTo>
                <a:lnTo>
                  <a:pt x="414" y="437"/>
                </a:lnTo>
                <a:lnTo>
                  <a:pt x="418" y="443"/>
                </a:lnTo>
                <a:lnTo>
                  <a:pt x="423" y="447"/>
                </a:lnTo>
                <a:lnTo>
                  <a:pt x="427" y="451"/>
                </a:lnTo>
                <a:lnTo>
                  <a:pt x="435" y="456"/>
                </a:lnTo>
                <a:lnTo>
                  <a:pt x="437" y="457"/>
                </a:lnTo>
                <a:lnTo>
                  <a:pt x="437" y="457"/>
                </a:lnTo>
                <a:lnTo>
                  <a:pt x="437" y="461"/>
                </a:lnTo>
                <a:lnTo>
                  <a:pt x="439" y="465"/>
                </a:lnTo>
                <a:lnTo>
                  <a:pt x="441" y="469"/>
                </a:lnTo>
                <a:lnTo>
                  <a:pt x="441" y="469"/>
                </a:lnTo>
                <a:lnTo>
                  <a:pt x="453" y="474"/>
                </a:lnTo>
                <a:lnTo>
                  <a:pt x="459" y="477"/>
                </a:lnTo>
                <a:lnTo>
                  <a:pt x="459" y="47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9479D932-584E-404C-B5E4-396BC7469099}"/>
              </a:ext>
            </a:extLst>
          </p:cNvPr>
          <p:cNvSpPr>
            <a:spLocks noEditPoints="1"/>
          </p:cNvSpPr>
          <p:nvPr/>
        </p:nvSpPr>
        <p:spPr bwMode="auto">
          <a:xfrm>
            <a:off x="4450754" y="2710259"/>
            <a:ext cx="1029141" cy="1697253"/>
          </a:xfrm>
          <a:custGeom>
            <a:avLst/>
            <a:gdLst>
              <a:gd name="T0" fmla="*/ 370 w 992"/>
              <a:gd name="T1" fmla="*/ 373 h 1636"/>
              <a:gd name="T2" fmla="*/ 378 w 992"/>
              <a:gd name="T3" fmla="*/ 405 h 1636"/>
              <a:gd name="T4" fmla="*/ 388 w 992"/>
              <a:gd name="T5" fmla="*/ 429 h 1636"/>
              <a:gd name="T6" fmla="*/ 333 w 992"/>
              <a:gd name="T7" fmla="*/ 473 h 1636"/>
              <a:gd name="T8" fmla="*/ 323 w 992"/>
              <a:gd name="T9" fmla="*/ 540 h 1636"/>
              <a:gd name="T10" fmla="*/ 365 w 992"/>
              <a:gd name="T11" fmla="*/ 592 h 1636"/>
              <a:gd name="T12" fmla="*/ 424 w 992"/>
              <a:gd name="T13" fmla="*/ 744 h 1636"/>
              <a:gd name="T14" fmla="*/ 440 w 992"/>
              <a:gd name="T15" fmla="*/ 882 h 1636"/>
              <a:gd name="T16" fmla="*/ 427 w 992"/>
              <a:gd name="T17" fmla="*/ 926 h 1636"/>
              <a:gd name="T18" fmla="*/ 195 w 992"/>
              <a:gd name="T19" fmla="*/ 1086 h 1636"/>
              <a:gd name="T20" fmla="*/ 110 w 992"/>
              <a:gd name="T21" fmla="*/ 1181 h 1636"/>
              <a:gd name="T22" fmla="*/ 107 w 992"/>
              <a:gd name="T23" fmla="*/ 1290 h 1636"/>
              <a:gd name="T24" fmla="*/ 120 w 992"/>
              <a:gd name="T25" fmla="*/ 1486 h 1636"/>
              <a:gd name="T26" fmla="*/ 83 w 992"/>
              <a:gd name="T27" fmla="*/ 1529 h 1636"/>
              <a:gd name="T28" fmla="*/ 1 w 992"/>
              <a:gd name="T29" fmla="*/ 1594 h 1636"/>
              <a:gd name="T30" fmla="*/ 10 w 992"/>
              <a:gd name="T31" fmla="*/ 1611 h 1636"/>
              <a:gd name="T32" fmla="*/ 69 w 992"/>
              <a:gd name="T33" fmla="*/ 1636 h 1636"/>
              <a:gd name="T34" fmla="*/ 230 w 992"/>
              <a:gd name="T35" fmla="*/ 1628 h 1636"/>
              <a:gd name="T36" fmla="*/ 243 w 992"/>
              <a:gd name="T37" fmla="*/ 1584 h 1636"/>
              <a:gd name="T38" fmla="*/ 229 w 992"/>
              <a:gd name="T39" fmla="*/ 1421 h 1636"/>
              <a:gd name="T40" fmla="*/ 231 w 992"/>
              <a:gd name="T41" fmla="*/ 1255 h 1636"/>
              <a:gd name="T42" fmla="*/ 353 w 992"/>
              <a:gd name="T43" fmla="*/ 1173 h 1636"/>
              <a:gd name="T44" fmla="*/ 530 w 992"/>
              <a:gd name="T45" fmla="*/ 1186 h 1636"/>
              <a:gd name="T46" fmla="*/ 578 w 992"/>
              <a:gd name="T47" fmla="*/ 1288 h 1636"/>
              <a:gd name="T48" fmla="*/ 657 w 992"/>
              <a:gd name="T49" fmla="*/ 1342 h 1636"/>
              <a:gd name="T50" fmla="*/ 821 w 992"/>
              <a:gd name="T51" fmla="*/ 1469 h 1636"/>
              <a:gd name="T52" fmla="*/ 839 w 992"/>
              <a:gd name="T53" fmla="*/ 1508 h 1636"/>
              <a:gd name="T54" fmla="*/ 854 w 992"/>
              <a:gd name="T55" fmla="*/ 1561 h 1636"/>
              <a:gd name="T56" fmla="*/ 959 w 992"/>
              <a:gd name="T57" fmla="*/ 1561 h 1636"/>
              <a:gd name="T58" fmla="*/ 950 w 992"/>
              <a:gd name="T59" fmla="*/ 1475 h 1636"/>
              <a:gd name="T60" fmla="*/ 805 w 992"/>
              <a:gd name="T61" fmla="*/ 1313 h 1636"/>
              <a:gd name="T62" fmla="*/ 661 w 992"/>
              <a:gd name="T63" fmla="*/ 1209 h 1636"/>
              <a:gd name="T64" fmla="*/ 735 w 992"/>
              <a:gd name="T65" fmla="*/ 1019 h 1636"/>
              <a:gd name="T66" fmla="*/ 739 w 992"/>
              <a:gd name="T67" fmla="*/ 909 h 1636"/>
              <a:gd name="T68" fmla="*/ 726 w 992"/>
              <a:gd name="T69" fmla="*/ 828 h 1636"/>
              <a:gd name="T70" fmla="*/ 704 w 992"/>
              <a:gd name="T71" fmla="*/ 751 h 1636"/>
              <a:gd name="T72" fmla="*/ 738 w 992"/>
              <a:gd name="T73" fmla="*/ 584 h 1636"/>
              <a:gd name="T74" fmla="*/ 736 w 992"/>
              <a:gd name="T75" fmla="*/ 575 h 1636"/>
              <a:gd name="T76" fmla="*/ 771 w 992"/>
              <a:gd name="T77" fmla="*/ 595 h 1636"/>
              <a:gd name="T78" fmla="*/ 839 w 992"/>
              <a:gd name="T79" fmla="*/ 589 h 1636"/>
              <a:gd name="T80" fmla="*/ 856 w 992"/>
              <a:gd name="T81" fmla="*/ 517 h 1636"/>
              <a:gd name="T82" fmla="*/ 726 w 992"/>
              <a:gd name="T83" fmla="*/ 331 h 1636"/>
              <a:gd name="T84" fmla="*/ 734 w 992"/>
              <a:gd name="T85" fmla="*/ 299 h 1636"/>
              <a:gd name="T86" fmla="*/ 699 w 992"/>
              <a:gd name="T87" fmla="*/ 255 h 1636"/>
              <a:gd name="T88" fmla="*/ 754 w 992"/>
              <a:gd name="T89" fmla="*/ 11 h 1636"/>
              <a:gd name="T90" fmla="*/ 713 w 992"/>
              <a:gd name="T91" fmla="*/ 7 h 1636"/>
              <a:gd name="T92" fmla="*/ 679 w 992"/>
              <a:gd name="T93" fmla="*/ 249 h 1636"/>
              <a:gd name="T94" fmla="*/ 651 w 992"/>
              <a:gd name="T95" fmla="*/ 249 h 1636"/>
              <a:gd name="T96" fmla="*/ 613 w 992"/>
              <a:gd name="T97" fmla="*/ 332 h 1636"/>
              <a:gd name="T98" fmla="*/ 555 w 992"/>
              <a:gd name="T99" fmla="*/ 396 h 1636"/>
              <a:gd name="T100" fmla="*/ 578 w 992"/>
              <a:gd name="T101" fmla="*/ 324 h 1636"/>
              <a:gd name="T102" fmla="*/ 533 w 992"/>
              <a:gd name="T103" fmla="*/ 226 h 1636"/>
              <a:gd name="T104" fmla="*/ 394 w 992"/>
              <a:gd name="T105" fmla="*/ 216 h 1636"/>
              <a:gd name="T106" fmla="*/ 351 w 992"/>
              <a:gd name="T107" fmla="*/ 291 h 1636"/>
              <a:gd name="T108" fmla="*/ 305 w 992"/>
              <a:gd name="T109" fmla="*/ 319 h 1636"/>
              <a:gd name="T110" fmla="*/ 621 w 992"/>
              <a:gd name="T111" fmla="*/ 400 h 1636"/>
              <a:gd name="T112" fmla="*/ 681 w 992"/>
              <a:gd name="T113" fmla="*/ 373 h 1636"/>
              <a:gd name="T114" fmla="*/ 716 w 992"/>
              <a:gd name="T115" fmla="*/ 446 h 1636"/>
              <a:gd name="T116" fmla="*/ 642 w 992"/>
              <a:gd name="T117" fmla="*/ 430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2" h="1636">
                <a:moveTo>
                  <a:pt x="376" y="328"/>
                </a:moveTo>
                <a:lnTo>
                  <a:pt x="379" y="328"/>
                </a:lnTo>
                <a:lnTo>
                  <a:pt x="379" y="328"/>
                </a:lnTo>
                <a:lnTo>
                  <a:pt x="381" y="333"/>
                </a:lnTo>
                <a:lnTo>
                  <a:pt x="379" y="342"/>
                </a:lnTo>
                <a:lnTo>
                  <a:pt x="379" y="342"/>
                </a:lnTo>
                <a:lnTo>
                  <a:pt x="379" y="352"/>
                </a:lnTo>
                <a:lnTo>
                  <a:pt x="378" y="358"/>
                </a:lnTo>
                <a:lnTo>
                  <a:pt x="376" y="364"/>
                </a:lnTo>
                <a:lnTo>
                  <a:pt x="376" y="364"/>
                </a:lnTo>
                <a:lnTo>
                  <a:pt x="370" y="373"/>
                </a:lnTo>
                <a:lnTo>
                  <a:pt x="369" y="375"/>
                </a:lnTo>
                <a:lnTo>
                  <a:pt x="369" y="378"/>
                </a:lnTo>
                <a:lnTo>
                  <a:pt x="369" y="378"/>
                </a:lnTo>
                <a:lnTo>
                  <a:pt x="370" y="381"/>
                </a:lnTo>
                <a:lnTo>
                  <a:pt x="374" y="384"/>
                </a:lnTo>
                <a:lnTo>
                  <a:pt x="379" y="388"/>
                </a:lnTo>
                <a:lnTo>
                  <a:pt x="379" y="388"/>
                </a:lnTo>
                <a:lnTo>
                  <a:pt x="379" y="391"/>
                </a:lnTo>
                <a:lnTo>
                  <a:pt x="379" y="396"/>
                </a:lnTo>
                <a:lnTo>
                  <a:pt x="378" y="405"/>
                </a:lnTo>
                <a:lnTo>
                  <a:pt x="378" y="405"/>
                </a:lnTo>
                <a:lnTo>
                  <a:pt x="378" y="407"/>
                </a:lnTo>
                <a:lnTo>
                  <a:pt x="379" y="410"/>
                </a:lnTo>
                <a:lnTo>
                  <a:pt x="382" y="413"/>
                </a:lnTo>
                <a:lnTo>
                  <a:pt x="382" y="413"/>
                </a:lnTo>
                <a:lnTo>
                  <a:pt x="381" y="415"/>
                </a:lnTo>
                <a:lnTo>
                  <a:pt x="379" y="418"/>
                </a:lnTo>
                <a:lnTo>
                  <a:pt x="379" y="418"/>
                </a:lnTo>
                <a:lnTo>
                  <a:pt x="381" y="419"/>
                </a:lnTo>
                <a:lnTo>
                  <a:pt x="385" y="423"/>
                </a:lnTo>
                <a:lnTo>
                  <a:pt x="387" y="425"/>
                </a:lnTo>
                <a:lnTo>
                  <a:pt x="388" y="429"/>
                </a:lnTo>
                <a:lnTo>
                  <a:pt x="388" y="429"/>
                </a:lnTo>
                <a:lnTo>
                  <a:pt x="391" y="438"/>
                </a:lnTo>
                <a:lnTo>
                  <a:pt x="394" y="444"/>
                </a:lnTo>
                <a:lnTo>
                  <a:pt x="373" y="444"/>
                </a:lnTo>
                <a:lnTo>
                  <a:pt x="373" y="444"/>
                </a:lnTo>
                <a:lnTo>
                  <a:pt x="363" y="451"/>
                </a:lnTo>
                <a:lnTo>
                  <a:pt x="349" y="457"/>
                </a:lnTo>
                <a:lnTo>
                  <a:pt x="349" y="457"/>
                </a:lnTo>
                <a:lnTo>
                  <a:pt x="345" y="460"/>
                </a:lnTo>
                <a:lnTo>
                  <a:pt x="339" y="466"/>
                </a:lnTo>
                <a:lnTo>
                  <a:pt x="333" y="473"/>
                </a:lnTo>
                <a:lnTo>
                  <a:pt x="331" y="478"/>
                </a:lnTo>
                <a:lnTo>
                  <a:pt x="331" y="478"/>
                </a:lnTo>
                <a:lnTo>
                  <a:pt x="331" y="484"/>
                </a:lnTo>
                <a:lnTo>
                  <a:pt x="332" y="494"/>
                </a:lnTo>
                <a:lnTo>
                  <a:pt x="333" y="511"/>
                </a:lnTo>
                <a:lnTo>
                  <a:pt x="333" y="511"/>
                </a:lnTo>
                <a:lnTo>
                  <a:pt x="331" y="519"/>
                </a:lnTo>
                <a:lnTo>
                  <a:pt x="327" y="526"/>
                </a:lnTo>
                <a:lnTo>
                  <a:pt x="327" y="526"/>
                </a:lnTo>
                <a:lnTo>
                  <a:pt x="324" y="531"/>
                </a:lnTo>
                <a:lnTo>
                  <a:pt x="323" y="540"/>
                </a:lnTo>
                <a:lnTo>
                  <a:pt x="322" y="548"/>
                </a:lnTo>
                <a:lnTo>
                  <a:pt x="322" y="553"/>
                </a:lnTo>
                <a:lnTo>
                  <a:pt x="322" y="553"/>
                </a:lnTo>
                <a:lnTo>
                  <a:pt x="330" y="566"/>
                </a:lnTo>
                <a:lnTo>
                  <a:pt x="336" y="575"/>
                </a:lnTo>
                <a:lnTo>
                  <a:pt x="341" y="580"/>
                </a:lnTo>
                <a:lnTo>
                  <a:pt x="346" y="584"/>
                </a:lnTo>
                <a:lnTo>
                  <a:pt x="346" y="584"/>
                </a:lnTo>
                <a:lnTo>
                  <a:pt x="353" y="588"/>
                </a:lnTo>
                <a:lnTo>
                  <a:pt x="358" y="590"/>
                </a:lnTo>
                <a:lnTo>
                  <a:pt x="365" y="592"/>
                </a:lnTo>
                <a:lnTo>
                  <a:pt x="372" y="592"/>
                </a:lnTo>
                <a:lnTo>
                  <a:pt x="373" y="592"/>
                </a:lnTo>
                <a:lnTo>
                  <a:pt x="373" y="592"/>
                </a:lnTo>
                <a:lnTo>
                  <a:pt x="387" y="631"/>
                </a:lnTo>
                <a:lnTo>
                  <a:pt x="387" y="631"/>
                </a:lnTo>
                <a:lnTo>
                  <a:pt x="397" y="659"/>
                </a:lnTo>
                <a:lnTo>
                  <a:pt x="405" y="678"/>
                </a:lnTo>
                <a:lnTo>
                  <a:pt x="409" y="691"/>
                </a:lnTo>
                <a:lnTo>
                  <a:pt x="409" y="691"/>
                </a:lnTo>
                <a:lnTo>
                  <a:pt x="415" y="714"/>
                </a:lnTo>
                <a:lnTo>
                  <a:pt x="424" y="744"/>
                </a:lnTo>
                <a:lnTo>
                  <a:pt x="424" y="744"/>
                </a:lnTo>
                <a:lnTo>
                  <a:pt x="434" y="774"/>
                </a:lnTo>
                <a:lnTo>
                  <a:pt x="438" y="790"/>
                </a:lnTo>
                <a:lnTo>
                  <a:pt x="442" y="806"/>
                </a:lnTo>
                <a:lnTo>
                  <a:pt x="442" y="806"/>
                </a:lnTo>
                <a:lnTo>
                  <a:pt x="445" y="822"/>
                </a:lnTo>
                <a:lnTo>
                  <a:pt x="448" y="834"/>
                </a:lnTo>
                <a:lnTo>
                  <a:pt x="454" y="846"/>
                </a:lnTo>
                <a:lnTo>
                  <a:pt x="454" y="846"/>
                </a:lnTo>
                <a:lnTo>
                  <a:pt x="447" y="863"/>
                </a:lnTo>
                <a:lnTo>
                  <a:pt x="440" y="882"/>
                </a:lnTo>
                <a:lnTo>
                  <a:pt x="440" y="882"/>
                </a:lnTo>
                <a:lnTo>
                  <a:pt x="440" y="887"/>
                </a:lnTo>
                <a:lnTo>
                  <a:pt x="440" y="895"/>
                </a:lnTo>
                <a:lnTo>
                  <a:pt x="440" y="906"/>
                </a:lnTo>
                <a:lnTo>
                  <a:pt x="440" y="906"/>
                </a:lnTo>
                <a:lnTo>
                  <a:pt x="440" y="910"/>
                </a:lnTo>
                <a:lnTo>
                  <a:pt x="437" y="912"/>
                </a:lnTo>
                <a:lnTo>
                  <a:pt x="433" y="920"/>
                </a:lnTo>
                <a:lnTo>
                  <a:pt x="433" y="920"/>
                </a:lnTo>
                <a:lnTo>
                  <a:pt x="431" y="924"/>
                </a:lnTo>
                <a:lnTo>
                  <a:pt x="427" y="926"/>
                </a:lnTo>
                <a:lnTo>
                  <a:pt x="415" y="933"/>
                </a:lnTo>
                <a:lnTo>
                  <a:pt x="415" y="933"/>
                </a:lnTo>
                <a:lnTo>
                  <a:pt x="397" y="943"/>
                </a:lnTo>
                <a:lnTo>
                  <a:pt x="363" y="962"/>
                </a:lnTo>
                <a:lnTo>
                  <a:pt x="321" y="987"/>
                </a:lnTo>
                <a:lnTo>
                  <a:pt x="280" y="1011"/>
                </a:lnTo>
                <a:lnTo>
                  <a:pt x="280" y="1011"/>
                </a:lnTo>
                <a:lnTo>
                  <a:pt x="260" y="1025"/>
                </a:lnTo>
                <a:lnTo>
                  <a:pt x="239" y="1044"/>
                </a:lnTo>
                <a:lnTo>
                  <a:pt x="217" y="1066"/>
                </a:lnTo>
                <a:lnTo>
                  <a:pt x="195" y="1086"/>
                </a:lnTo>
                <a:lnTo>
                  <a:pt x="159" y="1125"/>
                </a:lnTo>
                <a:lnTo>
                  <a:pt x="147" y="1137"/>
                </a:lnTo>
                <a:lnTo>
                  <a:pt x="140" y="1144"/>
                </a:lnTo>
                <a:lnTo>
                  <a:pt x="140" y="1144"/>
                </a:lnTo>
                <a:lnTo>
                  <a:pt x="127" y="1153"/>
                </a:lnTo>
                <a:lnTo>
                  <a:pt x="124" y="1157"/>
                </a:lnTo>
                <a:lnTo>
                  <a:pt x="120" y="1159"/>
                </a:lnTo>
                <a:lnTo>
                  <a:pt x="120" y="1159"/>
                </a:lnTo>
                <a:lnTo>
                  <a:pt x="117" y="1164"/>
                </a:lnTo>
                <a:lnTo>
                  <a:pt x="113" y="1172"/>
                </a:lnTo>
                <a:lnTo>
                  <a:pt x="110" y="1181"/>
                </a:lnTo>
                <a:lnTo>
                  <a:pt x="110" y="1186"/>
                </a:lnTo>
                <a:lnTo>
                  <a:pt x="110" y="1191"/>
                </a:lnTo>
                <a:lnTo>
                  <a:pt x="110" y="1191"/>
                </a:lnTo>
                <a:lnTo>
                  <a:pt x="111" y="1210"/>
                </a:lnTo>
                <a:lnTo>
                  <a:pt x="111" y="1242"/>
                </a:lnTo>
                <a:lnTo>
                  <a:pt x="111" y="1286"/>
                </a:lnTo>
                <a:lnTo>
                  <a:pt x="111" y="1286"/>
                </a:lnTo>
                <a:lnTo>
                  <a:pt x="111" y="1290"/>
                </a:lnTo>
                <a:lnTo>
                  <a:pt x="110" y="1288"/>
                </a:lnTo>
                <a:lnTo>
                  <a:pt x="110" y="1288"/>
                </a:lnTo>
                <a:lnTo>
                  <a:pt x="107" y="1290"/>
                </a:lnTo>
                <a:lnTo>
                  <a:pt x="103" y="1293"/>
                </a:lnTo>
                <a:lnTo>
                  <a:pt x="101" y="1297"/>
                </a:lnTo>
                <a:lnTo>
                  <a:pt x="98" y="1302"/>
                </a:lnTo>
                <a:lnTo>
                  <a:pt x="98" y="1302"/>
                </a:lnTo>
                <a:lnTo>
                  <a:pt x="97" y="1306"/>
                </a:lnTo>
                <a:lnTo>
                  <a:pt x="98" y="1313"/>
                </a:lnTo>
                <a:lnTo>
                  <a:pt x="101" y="1328"/>
                </a:lnTo>
                <a:lnTo>
                  <a:pt x="101" y="1328"/>
                </a:lnTo>
                <a:lnTo>
                  <a:pt x="111" y="1406"/>
                </a:lnTo>
                <a:lnTo>
                  <a:pt x="120" y="1486"/>
                </a:lnTo>
                <a:lnTo>
                  <a:pt x="120" y="1486"/>
                </a:lnTo>
                <a:lnTo>
                  <a:pt x="121" y="1497"/>
                </a:lnTo>
                <a:lnTo>
                  <a:pt x="124" y="1503"/>
                </a:lnTo>
                <a:lnTo>
                  <a:pt x="125" y="1507"/>
                </a:lnTo>
                <a:lnTo>
                  <a:pt x="125" y="1508"/>
                </a:lnTo>
                <a:lnTo>
                  <a:pt x="125" y="1508"/>
                </a:lnTo>
                <a:lnTo>
                  <a:pt x="122" y="1512"/>
                </a:lnTo>
                <a:lnTo>
                  <a:pt x="119" y="1517"/>
                </a:lnTo>
                <a:lnTo>
                  <a:pt x="119" y="1517"/>
                </a:lnTo>
                <a:lnTo>
                  <a:pt x="112" y="1521"/>
                </a:lnTo>
                <a:lnTo>
                  <a:pt x="101" y="1524"/>
                </a:lnTo>
                <a:lnTo>
                  <a:pt x="83" y="1529"/>
                </a:lnTo>
                <a:lnTo>
                  <a:pt x="83" y="1529"/>
                </a:lnTo>
                <a:lnTo>
                  <a:pt x="71" y="1533"/>
                </a:lnTo>
                <a:lnTo>
                  <a:pt x="52" y="1543"/>
                </a:lnTo>
                <a:lnTo>
                  <a:pt x="41" y="1549"/>
                </a:lnTo>
                <a:lnTo>
                  <a:pt x="29" y="1558"/>
                </a:lnTo>
                <a:lnTo>
                  <a:pt x="19" y="1567"/>
                </a:lnTo>
                <a:lnTo>
                  <a:pt x="10" y="1577"/>
                </a:lnTo>
                <a:lnTo>
                  <a:pt x="10" y="1577"/>
                </a:lnTo>
                <a:lnTo>
                  <a:pt x="0" y="1591"/>
                </a:lnTo>
                <a:lnTo>
                  <a:pt x="0" y="1594"/>
                </a:lnTo>
                <a:lnTo>
                  <a:pt x="1" y="1594"/>
                </a:lnTo>
                <a:lnTo>
                  <a:pt x="6" y="1593"/>
                </a:lnTo>
                <a:lnTo>
                  <a:pt x="9" y="1593"/>
                </a:lnTo>
                <a:lnTo>
                  <a:pt x="10" y="1593"/>
                </a:lnTo>
                <a:lnTo>
                  <a:pt x="10" y="1593"/>
                </a:lnTo>
                <a:lnTo>
                  <a:pt x="11" y="1595"/>
                </a:lnTo>
                <a:lnTo>
                  <a:pt x="14" y="1598"/>
                </a:lnTo>
                <a:lnTo>
                  <a:pt x="16" y="1599"/>
                </a:lnTo>
                <a:lnTo>
                  <a:pt x="16" y="1600"/>
                </a:lnTo>
                <a:lnTo>
                  <a:pt x="16" y="1600"/>
                </a:lnTo>
                <a:lnTo>
                  <a:pt x="10" y="1611"/>
                </a:lnTo>
                <a:lnTo>
                  <a:pt x="10" y="1611"/>
                </a:lnTo>
                <a:lnTo>
                  <a:pt x="9" y="1616"/>
                </a:lnTo>
                <a:lnTo>
                  <a:pt x="9" y="1621"/>
                </a:lnTo>
                <a:lnTo>
                  <a:pt x="14" y="1628"/>
                </a:lnTo>
                <a:lnTo>
                  <a:pt x="14" y="1628"/>
                </a:lnTo>
                <a:lnTo>
                  <a:pt x="16" y="1631"/>
                </a:lnTo>
                <a:lnTo>
                  <a:pt x="21" y="1632"/>
                </a:lnTo>
                <a:lnTo>
                  <a:pt x="30" y="1634"/>
                </a:lnTo>
                <a:lnTo>
                  <a:pt x="43" y="1635"/>
                </a:lnTo>
                <a:lnTo>
                  <a:pt x="43" y="1635"/>
                </a:lnTo>
                <a:lnTo>
                  <a:pt x="53" y="1636"/>
                </a:lnTo>
                <a:lnTo>
                  <a:pt x="69" y="1636"/>
                </a:lnTo>
                <a:lnTo>
                  <a:pt x="104" y="1634"/>
                </a:lnTo>
                <a:lnTo>
                  <a:pt x="138" y="1631"/>
                </a:lnTo>
                <a:lnTo>
                  <a:pt x="153" y="1628"/>
                </a:lnTo>
                <a:lnTo>
                  <a:pt x="153" y="1628"/>
                </a:lnTo>
                <a:lnTo>
                  <a:pt x="159" y="1628"/>
                </a:lnTo>
                <a:lnTo>
                  <a:pt x="170" y="1630"/>
                </a:lnTo>
                <a:lnTo>
                  <a:pt x="185" y="1631"/>
                </a:lnTo>
                <a:lnTo>
                  <a:pt x="185" y="1631"/>
                </a:lnTo>
                <a:lnTo>
                  <a:pt x="211" y="1631"/>
                </a:lnTo>
                <a:lnTo>
                  <a:pt x="211" y="1631"/>
                </a:lnTo>
                <a:lnTo>
                  <a:pt x="230" y="1628"/>
                </a:lnTo>
                <a:lnTo>
                  <a:pt x="240" y="1626"/>
                </a:lnTo>
                <a:lnTo>
                  <a:pt x="244" y="1623"/>
                </a:lnTo>
                <a:lnTo>
                  <a:pt x="246" y="1622"/>
                </a:lnTo>
                <a:lnTo>
                  <a:pt x="246" y="1622"/>
                </a:lnTo>
                <a:lnTo>
                  <a:pt x="249" y="1618"/>
                </a:lnTo>
                <a:lnTo>
                  <a:pt x="248" y="1617"/>
                </a:lnTo>
                <a:lnTo>
                  <a:pt x="246" y="1613"/>
                </a:lnTo>
                <a:lnTo>
                  <a:pt x="245" y="1608"/>
                </a:lnTo>
                <a:lnTo>
                  <a:pt x="245" y="1608"/>
                </a:lnTo>
                <a:lnTo>
                  <a:pt x="243" y="1598"/>
                </a:lnTo>
                <a:lnTo>
                  <a:pt x="243" y="1584"/>
                </a:lnTo>
                <a:lnTo>
                  <a:pt x="243" y="1584"/>
                </a:lnTo>
                <a:lnTo>
                  <a:pt x="241" y="1576"/>
                </a:lnTo>
                <a:lnTo>
                  <a:pt x="239" y="1566"/>
                </a:lnTo>
                <a:lnTo>
                  <a:pt x="234" y="1550"/>
                </a:lnTo>
                <a:lnTo>
                  <a:pt x="234" y="1550"/>
                </a:lnTo>
                <a:lnTo>
                  <a:pt x="231" y="1535"/>
                </a:lnTo>
                <a:lnTo>
                  <a:pt x="229" y="1508"/>
                </a:lnTo>
                <a:lnTo>
                  <a:pt x="229" y="1508"/>
                </a:lnTo>
                <a:lnTo>
                  <a:pt x="227" y="1467"/>
                </a:lnTo>
                <a:lnTo>
                  <a:pt x="227" y="1443"/>
                </a:lnTo>
                <a:lnTo>
                  <a:pt x="229" y="1421"/>
                </a:lnTo>
                <a:lnTo>
                  <a:pt x="229" y="1421"/>
                </a:lnTo>
                <a:lnTo>
                  <a:pt x="232" y="1402"/>
                </a:lnTo>
                <a:lnTo>
                  <a:pt x="235" y="1384"/>
                </a:lnTo>
                <a:lnTo>
                  <a:pt x="239" y="1364"/>
                </a:lnTo>
                <a:lnTo>
                  <a:pt x="240" y="1342"/>
                </a:lnTo>
                <a:lnTo>
                  <a:pt x="240" y="1342"/>
                </a:lnTo>
                <a:lnTo>
                  <a:pt x="240" y="1329"/>
                </a:lnTo>
                <a:lnTo>
                  <a:pt x="239" y="1316"/>
                </a:lnTo>
                <a:lnTo>
                  <a:pt x="236" y="1288"/>
                </a:lnTo>
                <a:lnTo>
                  <a:pt x="231" y="1255"/>
                </a:lnTo>
                <a:lnTo>
                  <a:pt x="231" y="1255"/>
                </a:lnTo>
                <a:lnTo>
                  <a:pt x="232" y="1247"/>
                </a:lnTo>
                <a:lnTo>
                  <a:pt x="236" y="1235"/>
                </a:lnTo>
                <a:lnTo>
                  <a:pt x="241" y="1221"/>
                </a:lnTo>
                <a:lnTo>
                  <a:pt x="245" y="1215"/>
                </a:lnTo>
                <a:lnTo>
                  <a:pt x="249" y="1210"/>
                </a:lnTo>
                <a:lnTo>
                  <a:pt x="249" y="1210"/>
                </a:lnTo>
                <a:lnTo>
                  <a:pt x="255" y="1208"/>
                </a:lnTo>
                <a:lnTo>
                  <a:pt x="266" y="1203"/>
                </a:lnTo>
                <a:lnTo>
                  <a:pt x="292" y="1191"/>
                </a:lnTo>
                <a:lnTo>
                  <a:pt x="324" y="1181"/>
                </a:lnTo>
                <a:lnTo>
                  <a:pt x="353" y="1173"/>
                </a:lnTo>
                <a:lnTo>
                  <a:pt x="353" y="1173"/>
                </a:lnTo>
                <a:lnTo>
                  <a:pt x="372" y="1168"/>
                </a:lnTo>
                <a:lnTo>
                  <a:pt x="399" y="1159"/>
                </a:lnTo>
                <a:lnTo>
                  <a:pt x="464" y="1135"/>
                </a:lnTo>
                <a:lnTo>
                  <a:pt x="551" y="1102"/>
                </a:lnTo>
                <a:lnTo>
                  <a:pt x="551" y="1102"/>
                </a:lnTo>
                <a:lnTo>
                  <a:pt x="544" y="1129"/>
                </a:lnTo>
                <a:lnTo>
                  <a:pt x="539" y="1150"/>
                </a:lnTo>
                <a:lnTo>
                  <a:pt x="535" y="1168"/>
                </a:lnTo>
                <a:lnTo>
                  <a:pt x="535" y="1168"/>
                </a:lnTo>
                <a:lnTo>
                  <a:pt x="530" y="1186"/>
                </a:lnTo>
                <a:lnTo>
                  <a:pt x="528" y="1196"/>
                </a:lnTo>
                <a:lnTo>
                  <a:pt x="527" y="1208"/>
                </a:lnTo>
                <a:lnTo>
                  <a:pt x="527" y="1219"/>
                </a:lnTo>
                <a:lnTo>
                  <a:pt x="528" y="1231"/>
                </a:lnTo>
                <a:lnTo>
                  <a:pt x="530" y="1241"/>
                </a:lnTo>
                <a:lnTo>
                  <a:pt x="535" y="1251"/>
                </a:lnTo>
                <a:lnTo>
                  <a:pt x="535" y="1251"/>
                </a:lnTo>
                <a:lnTo>
                  <a:pt x="541" y="1259"/>
                </a:lnTo>
                <a:lnTo>
                  <a:pt x="547" y="1265"/>
                </a:lnTo>
                <a:lnTo>
                  <a:pt x="558" y="1276"/>
                </a:lnTo>
                <a:lnTo>
                  <a:pt x="578" y="1288"/>
                </a:lnTo>
                <a:lnTo>
                  <a:pt x="578" y="1288"/>
                </a:lnTo>
                <a:lnTo>
                  <a:pt x="603" y="1309"/>
                </a:lnTo>
                <a:lnTo>
                  <a:pt x="603" y="1309"/>
                </a:lnTo>
                <a:lnTo>
                  <a:pt x="615" y="1316"/>
                </a:lnTo>
                <a:lnTo>
                  <a:pt x="624" y="1322"/>
                </a:lnTo>
                <a:lnTo>
                  <a:pt x="624" y="1322"/>
                </a:lnTo>
                <a:lnTo>
                  <a:pt x="635" y="1327"/>
                </a:lnTo>
                <a:lnTo>
                  <a:pt x="642" y="1328"/>
                </a:lnTo>
                <a:lnTo>
                  <a:pt x="642" y="1328"/>
                </a:lnTo>
                <a:lnTo>
                  <a:pt x="657" y="1342"/>
                </a:lnTo>
                <a:lnTo>
                  <a:pt x="657" y="1342"/>
                </a:lnTo>
                <a:lnTo>
                  <a:pt x="672" y="1354"/>
                </a:lnTo>
                <a:lnTo>
                  <a:pt x="695" y="1368"/>
                </a:lnTo>
                <a:lnTo>
                  <a:pt x="744" y="1396"/>
                </a:lnTo>
                <a:lnTo>
                  <a:pt x="744" y="1396"/>
                </a:lnTo>
                <a:lnTo>
                  <a:pt x="754" y="1402"/>
                </a:lnTo>
                <a:lnTo>
                  <a:pt x="766" y="1411"/>
                </a:lnTo>
                <a:lnTo>
                  <a:pt x="787" y="1432"/>
                </a:lnTo>
                <a:lnTo>
                  <a:pt x="805" y="1449"/>
                </a:lnTo>
                <a:lnTo>
                  <a:pt x="814" y="1462"/>
                </a:lnTo>
                <a:lnTo>
                  <a:pt x="814" y="1462"/>
                </a:lnTo>
                <a:lnTo>
                  <a:pt x="821" y="1469"/>
                </a:lnTo>
                <a:lnTo>
                  <a:pt x="827" y="1474"/>
                </a:lnTo>
                <a:lnTo>
                  <a:pt x="837" y="1480"/>
                </a:lnTo>
                <a:lnTo>
                  <a:pt x="837" y="1480"/>
                </a:lnTo>
                <a:lnTo>
                  <a:pt x="841" y="1485"/>
                </a:lnTo>
                <a:lnTo>
                  <a:pt x="842" y="1490"/>
                </a:lnTo>
                <a:lnTo>
                  <a:pt x="844" y="1495"/>
                </a:lnTo>
                <a:lnTo>
                  <a:pt x="844" y="1495"/>
                </a:lnTo>
                <a:lnTo>
                  <a:pt x="844" y="1499"/>
                </a:lnTo>
                <a:lnTo>
                  <a:pt x="842" y="1502"/>
                </a:lnTo>
                <a:lnTo>
                  <a:pt x="839" y="1508"/>
                </a:lnTo>
                <a:lnTo>
                  <a:pt x="839" y="1508"/>
                </a:lnTo>
                <a:lnTo>
                  <a:pt x="832" y="1522"/>
                </a:lnTo>
                <a:lnTo>
                  <a:pt x="832" y="1522"/>
                </a:lnTo>
                <a:lnTo>
                  <a:pt x="831" y="1527"/>
                </a:lnTo>
                <a:lnTo>
                  <a:pt x="831" y="1534"/>
                </a:lnTo>
                <a:lnTo>
                  <a:pt x="831" y="1543"/>
                </a:lnTo>
                <a:lnTo>
                  <a:pt x="835" y="1550"/>
                </a:lnTo>
                <a:lnTo>
                  <a:pt x="835" y="1550"/>
                </a:lnTo>
                <a:lnTo>
                  <a:pt x="837" y="1554"/>
                </a:lnTo>
                <a:lnTo>
                  <a:pt x="842" y="1557"/>
                </a:lnTo>
                <a:lnTo>
                  <a:pt x="848" y="1559"/>
                </a:lnTo>
                <a:lnTo>
                  <a:pt x="854" y="1561"/>
                </a:lnTo>
                <a:lnTo>
                  <a:pt x="868" y="1563"/>
                </a:lnTo>
                <a:lnTo>
                  <a:pt x="881" y="1566"/>
                </a:lnTo>
                <a:lnTo>
                  <a:pt x="881" y="1566"/>
                </a:lnTo>
                <a:lnTo>
                  <a:pt x="891" y="1568"/>
                </a:lnTo>
                <a:lnTo>
                  <a:pt x="897" y="1568"/>
                </a:lnTo>
                <a:lnTo>
                  <a:pt x="908" y="1566"/>
                </a:lnTo>
                <a:lnTo>
                  <a:pt x="908" y="1566"/>
                </a:lnTo>
                <a:lnTo>
                  <a:pt x="927" y="1566"/>
                </a:lnTo>
                <a:lnTo>
                  <a:pt x="947" y="1564"/>
                </a:lnTo>
                <a:lnTo>
                  <a:pt x="947" y="1564"/>
                </a:lnTo>
                <a:lnTo>
                  <a:pt x="959" y="1561"/>
                </a:lnTo>
                <a:lnTo>
                  <a:pt x="973" y="1553"/>
                </a:lnTo>
                <a:lnTo>
                  <a:pt x="992" y="1541"/>
                </a:lnTo>
                <a:lnTo>
                  <a:pt x="992" y="1541"/>
                </a:lnTo>
                <a:lnTo>
                  <a:pt x="988" y="1524"/>
                </a:lnTo>
                <a:lnTo>
                  <a:pt x="988" y="1524"/>
                </a:lnTo>
                <a:lnTo>
                  <a:pt x="986" y="1520"/>
                </a:lnTo>
                <a:lnTo>
                  <a:pt x="982" y="1513"/>
                </a:lnTo>
                <a:lnTo>
                  <a:pt x="969" y="1497"/>
                </a:lnTo>
                <a:lnTo>
                  <a:pt x="958" y="1483"/>
                </a:lnTo>
                <a:lnTo>
                  <a:pt x="950" y="1475"/>
                </a:lnTo>
                <a:lnTo>
                  <a:pt x="950" y="1475"/>
                </a:lnTo>
                <a:lnTo>
                  <a:pt x="943" y="1472"/>
                </a:lnTo>
                <a:lnTo>
                  <a:pt x="938" y="1471"/>
                </a:lnTo>
                <a:lnTo>
                  <a:pt x="938" y="1471"/>
                </a:lnTo>
                <a:lnTo>
                  <a:pt x="905" y="1442"/>
                </a:lnTo>
                <a:lnTo>
                  <a:pt x="905" y="1442"/>
                </a:lnTo>
                <a:lnTo>
                  <a:pt x="897" y="1434"/>
                </a:lnTo>
                <a:lnTo>
                  <a:pt x="887" y="1423"/>
                </a:lnTo>
                <a:lnTo>
                  <a:pt x="867" y="1397"/>
                </a:lnTo>
                <a:lnTo>
                  <a:pt x="835" y="1351"/>
                </a:lnTo>
                <a:lnTo>
                  <a:pt x="835" y="1351"/>
                </a:lnTo>
                <a:lnTo>
                  <a:pt x="805" y="1313"/>
                </a:lnTo>
                <a:lnTo>
                  <a:pt x="791" y="1293"/>
                </a:lnTo>
                <a:lnTo>
                  <a:pt x="781" y="1282"/>
                </a:lnTo>
                <a:lnTo>
                  <a:pt x="781" y="1282"/>
                </a:lnTo>
                <a:lnTo>
                  <a:pt x="771" y="1276"/>
                </a:lnTo>
                <a:lnTo>
                  <a:pt x="755" y="1267"/>
                </a:lnTo>
                <a:lnTo>
                  <a:pt x="730" y="1253"/>
                </a:lnTo>
                <a:lnTo>
                  <a:pt x="730" y="1253"/>
                </a:lnTo>
                <a:lnTo>
                  <a:pt x="693" y="1232"/>
                </a:lnTo>
                <a:lnTo>
                  <a:pt x="660" y="1215"/>
                </a:lnTo>
                <a:lnTo>
                  <a:pt x="660" y="1215"/>
                </a:lnTo>
                <a:lnTo>
                  <a:pt x="661" y="1209"/>
                </a:lnTo>
                <a:lnTo>
                  <a:pt x="663" y="1201"/>
                </a:lnTo>
                <a:lnTo>
                  <a:pt x="668" y="1192"/>
                </a:lnTo>
                <a:lnTo>
                  <a:pt x="668" y="1192"/>
                </a:lnTo>
                <a:lnTo>
                  <a:pt x="679" y="1172"/>
                </a:lnTo>
                <a:lnTo>
                  <a:pt x="695" y="1135"/>
                </a:lnTo>
                <a:lnTo>
                  <a:pt x="711" y="1097"/>
                </a:lnTo>
                <a:lnTo>
                  <a:pt x="721" y="1071"/>
                </a:lnTo>
                <a:lnTo>
                  <a:pt x="721" y="1071"/>
                </a:lnTo>
                <a:lnTo>
                  <a:pt x="726" y="1054"/>
                </a:lnTo>
                <a:lnTo>
                  <a:pt x="731" y="1035"/>
                </a:lnTo>
                <a:lnTo>
                  <a:pt x="735" y="1019"/>
                </a:lnTo>
                <a:lnTo>
                  <a:pt x="739" y="1007"/>
                </a:lnTo>
                <a:lnTo>
                  <a:pt x="739" y="1007"/>
                </a:lnTo>
                <a:lnTo>
                  <a:pt x="744" y="994"/>
                </a:lnTo>
                <a:lnTo>
                  <a:pt x="748" y="987"/>
                </a:lnTo>
                <a:lnTo>
                  <a:pt x="748" y="987"/>
                </a:lnTo>
                <a:lnTo>
                  <a:pt x="749" y="978"/>
                </a:lnTo>
                <a:lnTo>
                  <a:pt x="748" y="966"/>
                </a:lnTo>
                <a:lnTo>
                  <a:pt x="745" y="944"/>
                </a:lnTo>
                <a:lnTo>
                  <a:pt x="745" y="944"/>
                </a:lnTo>
                <a:lnTo>
                  <a:pt x="743" y="925"/>
                </a:lnTo>
                <a:lnTo>
                  <a:pt x="739" y="909"/>
                </a:lnTo>
                <a:lnTo>
                  <a:pt x="739" y="909"/>
                </a:lnTo>
                <a:lnTo>
                  <a:pt x="738" y="902"/>
                </a:lnTo>
                <a:lnTo>
                  <a:pt x="735" y="895"/>
                </a:lnTo>
                <a:lnTo>
                  <a:pt x="730" y="879"/>
                </a:lnTo>
                <a:lnTo>
                  <a:pt x="730" y="879"/>
                </a:lnTo>
                <a:lnTo>
                  <a:pt x="726" y="872"/>
                </a:lnTo>
                <a:lnTo>
                  <a:pt x="725" y="868"/>
                </a:lnTo>
                <a:lnTo>
                  <a:pt x="723" y="864"/>
                </a:lnTo>
                <a:lnTo>
                  <a:pt x="723" y="864"/>
                </a:lnTo>
                <a:lnTo>
                  <a:pt x="725" y="851"/>
                </a:lnTo>
                <a:lnTo>
                  <a:pt x="726" y="828"/>
                </a:lnTo>
                <a:lnTo>
                  <a:pt x="726" y="828"/>
                </a:lnTo>
                <a:lnTo>
                  <a:pt x="726" y="823"/>
                </a:lnTo>
                <a:lnTo>
                  <a:pt x="725" y="817"/>
                </a:lnTo>
                <a:lnTo>
                  <a:pt x="720" y="804"/>
                </a:lnTo>
                <a:lnTo>
                  <a:pt x="712" y="792"/>
                </a:lnTo>
                <a:lnTo>
                  <a:pt x="706" y="779"/>
                </a:lnTo>
                <a:lnTo>
                  <a:pt x="706" y="779"/>
                </a:lnTo>
                <a:lnTo>
                  <a:pt x="702" y="771"/>
                </a:lnTo>
                <a:lnTo>
                  <a:pt x="700" y="767"/>
                </a:lnTo>
                <a:lnTo>
                  <a:pt x="702" y="762"/>
                </a:lnTo>
                <a:lnTo>
                  <a:pt x="704" y="751"/>
                </a:lnTo>
                <a:lnTo>
                  <a:pt x="704" y="751"/>
                </a:lnTo>
                <a:lnTo>
                  <a:pt x="707" y="722"/>
                </a:lnTo>
                <a:lnTo>
                  <a:pt x="713" y="673"/>
                </a:lnTo>
                <a:lnTo>
                  <a:pt x="717" y="649"/>
                </a:lnTo>
                <a:lnTo>
                  <a:pt x="721" y="626"/>
                </a:lnTo>
                <a:lnTo>
                  <a:pt x="725" y="607"/>
                </a:lnTo>
                <a:lnTo>
                  <a:pt x="727" y="600"/>
                </a:lnTo>
                <a:lnTo>
                  <a:pt x="730" y="595"/>
                </a:lnTo>
                <a:lnTo>
                  <a:pt x="730" y="595"/>
                </a:lnTo>
                <a:lnTo>
                  <a:pt x="735" y="589"/>
                </a:lnTo>
                <a:lnTo>
                  <a:pt x="738" y="584"/>
                </a:lnTo>
                <a:lnTo>
                  <a:pt x="738" y="580"/>
                </a:lnTo>
                <a:lnTo>
                  <a:pt x="738" y="579"/>
                </a:lnTo>
                <a:lnTo>
                  <a:pt x="738" y="579"/>
                </a:lnTo>
                <a:lnTo>
                  <a:pt x="738" y="577"/>
                </a:lnTo>
                <a:lnTo>
                  <a:pt x="736" y="577"/>
                </a:lnTo>
                <a:lnTo>
                  <a:pt x="736" y="577"/>
                </a:lnTo>
                <a:lnTo>
                  <a:pt x="735" y="576"/>
                </a:lnTo>
                <a:lnTo>
                  <a:pt x="735" y="575"/>
                </a:lnTo>
                <a:lnTo>
                  <a:pt x="735" y="575"/>
                </a:lnTo>
                <a:lnTo>
                  <a:pt x="735" y="575"/>
                </a:lnTo>
                <a:lnTo>
                  <a:pt x="736" y="575"/>
                </a:lnTo>
                <a:lnTo>
                  <a:pt x="736" y="577"/>
                </a:lnTo>
                <a:lnTo>
                  <a:pt x="736" y="577"/>
                </a:lnTo>
                <a:lnTo>
                  <a:pt x="738" y="579"/>
                </a:lnTo>
                <a:lnTo>
                  <a:pt x="738" y="579"/>
                </a:lnTo>
                <a:lnTo>
                  <a:pt x="746" y="584"/>
                </a:lnTo>
                <a:lnTo>
                  <a:pt x="759" y="593"/>
                </a:lnTo>
                <a:lnTo>
                  <a:pt x="759" y="593"/>
                </a:lnTo>
                <a:lnTo>
                  <a:pt x="764" y="597"/>
                </a:lnTo>
                <a:lnTo>
                  <a:pt x="766" y="597"/>
                </a:lnTo>
                <a:lnTo>
                  <a:pt x="768" y="597"/>
                </a:lnTo>
                <a:lnTo>
                  <a:pt x="771" y="595"/>
                </a:lnTo>
                <a:lnTo>
                  <a:pt x="771" y="595"/>
                </a:lnTo>
                <a:lnTo>
                  <a:pt x="776" y="594"/>
                </a:lnTo>
                <a:lnTo>
                  <a:pt x="782" y="592"/>
                </a:lnTo>
                <a:lnTo>
                  <a:pt x="790" y="586"/>
                </a:lnTo>
                <a:lnTo>
                  <a:pt x="790" y="586"/>
                </a:lnTo>
                <a:lnTo>
                  <a:pt x="805" y="590"/>
                </a:lnTo>
                <a:lnTo>
                  <a:pt x="818" y="593"/>
                </a:lnTo>
                <a:lnTo>
                  <a:pt x="823" y="594"/>
                </a:lnTo>
                <a:lnTo>
                  <a:pt x="828" y="593"/>
                </a:lnTo>
                <a:lnTo>
                  <a:pt x="828" y="593"/>
                </a:lnTo>
                <a:lnTo>
                  <a:pt x="839" y="589"/>
                </a:lnTo>
                <a:lnTo>
                  <a:pt x="853" y="583"/>
                </a:lnTo>
                <a:lnTo>
                  <a:pt x="859" y="577"/>
                </a:lnTo>
                <a:lnTo>
                  <a:pt x="865" y="572"/>
                </a:lnTo>
                <a:lnTo>
                  <a:pt x="869" y="566"/>
                </a:lnTo>
                <a:lnTo>
                  <a:pt x="869" y="563"/>
                </a:lnTo>
                <a:lnTo>
                  <a:pt x="871" y="560"/>
                </a:lnTo>
                <a:lnTo>
                  <a:pt x="871" y="560"/>
                </a:lnTo>
                <a:lnTo>
                  <a:pt x="869" y="552"/>
                </a:lnTo>
                <a:lnTo>
                  <a:pt x="867" y="542"/>
                </a:lnTo>
                <a:lnTo>
                  <a:pt x="862" y="530"/>
                </a:lnTo>
                <a:lnTo>
                  <a:pt x="856" y="517"/>
                </a:lnTo>
                <a:lnTo>
                  <a:pt x="850" y="503"/>
                </a:lnTo>
                <a:lnTo>
                  <a:pt x="841" y="488"/>
                </a:lnTo>
                <a:lnTo>
                  <a:pt x="832" y="473"/>
                </a:lnTo>
                <a:lnTo>
                  <a:pt x="821" y="457"/>
                </a:lnTo>
                <a:lnTo>
                  <a:pt x="821" y="457"/>
                </a:lnTo>
                <a:lnTo>
                  <a:pt x="809" y="442"/>
                </a:lnTo>
                <a:lnTo>
                  <a:pt x="796" y="428"/>
                </a:lnTo>
                <a:lnTo>
                  <a:pt x="770" y="401"/>
                </a:lnTo>
                <a:lnTo>
                  <a:pt x="748" y="383"/>
                </a:lnTo>
                <a:lnTo>
                  <a:pt x="739" y="375"/>
                </a:lnTo>
                <a:lnTo>
                  <a:pt x="726" y="331"/>
                </a:lnTo>
                <a:lnTo>
                  <a:pt x="726" y="331"/>
                </a:lnTo>
                <a:lnTo>
                  <a:pt x="732" y="322"/>
                </a:lnTo>
                <a:lnTo>
                  <a:pt x="732" y="322"/>
                </a:lnTo>
                <a:lnTo>
                  <a:pt x="735" y="318"/>
                </a:lnTo>
                <a:lnTo>
                  <a:pt x="735" y="315"/>
                </a:lnTo>
                <a:lnTo>
                  <a:pt x="734" y="312"/>
                </a:lnTo>
                <a:lnTo>
                  <a:pt x="732" y="306"/>
                </a:lnTo>
                <a:lnTo>
                  <a:pt x="732" y="306"/>
                </a:lnTo>
                <a:lnTo>
                  <a:pt x="732" y="301"/>
                </a:lnTo>
                <a:lnTo>
                  <a:pt x="734" y="300"/>
                </a:lnTo>
                <a:lnTo>
                  <a:pt x="734" y="299"/>
                </a:lnTo>
                <a:lnTo>
                  <a:pt x="735" y="295"/>
                </a:lnTo>
                <a:lnTo>
                  <a:pt x="735" y="295"/>
                </a:lnTo>
                <a:lnTo>
                  <a:pt x="736" y="289"/>
                </a:lnTo>
                <a:lnTo>
                  <a:pt x="738" y="282"/>
                </a:lnTo>
                <a:lnTo>
                  <a:pt x="738" y="282"/>
                </a:lnTo>
                <a:lnTo>
                  <a:pt x="736" y="280"/>
                </a:lnTo>
                <a:lnTo>
                  <a:pt x="734" y="277"/>
                </a:lnTo>
                <a:lnTo>
                  <a:pt x="729" y="273"/>
                </a:lnTo>
                <a:lnTo>
                  <a:pt x="729" y="273"/>
                </a:lnTo>
                <a:lnTo>
                  <a:pt x="712" y="264"/>
                </a:lnTo>
                <a:lnTo>
                  <a:pt x="699" y="255"/>
                </a:lnTo>
                <a:lnTo>
                  <a:pt x="699" y="255"/>
                </a:lnTo>
                <a:lnTo>
                  <a:pt x="726" y="177"/>
                </a:lnTo>
                <a:lnTo>
                  <a:pt x="726" y="177"/>
                </a:lnTo>
                <a:lnTo>
                  <a:pt x="746" y="108"/>
                </a:lnTo>
                <a:lnTo>
                  <a:pt x="758" y="67"/>
                </a:lnTo>
                <a:lnTo>
                  <a:pt x="763" y="44"/>
                </a:lnTo>
                <a:lnTo>
                  <a:pt x="763" y="44"/>
                </a:lnTo>
                <a:lnTo>
                  <a:pt x="764" y="37"/>
                </a:lnTo>
                <a:lnTo>
                  <a:pt x="763" y="29"/>
                </a:lnTo>
                <a:lnTo>
                  <a:pt x="759" y="20"/>
                </a:lnTo>
                <a:lnTo>
                  <a:pt x="754" y="11"/>
                </a:lnTo>
                <a:lnTo>
                  <a:pt x="754" y="11"/>
                </a:lnTo>
                <a:lnTo>
                  <a:pt x="752" y="6"/>
                </a:lnTo>
                <a:lnTo>
                  <a:pt x="746" y="3"/>
                </a:lnTo>
                <a:lnTo>
                  <a:pt x="741" y="1"/>
                </a:lnTo>
                <a:lnTo>
                  <a:pt x="736" y="0"/>
                </a:lnTo>
                <a:lnTo>
                  <a:pt x="731" y="0"/>
                </a:lnTo>
                <a:lnTo>
                  <a:pt x="726" y="1"/>
                </a:lnTo>
                <a:lnTo>
                  <a:pt x="721" y="2"/>
                </a:lnTo>
                <a:lnTo>
                  <a:pt x="717" y="5"/>
                </a:lnTo>
                <a:lnTo>
                  <a:pt x="717" y="5"/>
                </a:lnTo>
                <a:lnTo>
                  <a:pt x="713" y="7"/>
                </a:lnTo>
                <a:lnTo>
                  <a:pt x="711" y="11"/>
                </a:lnTo>
                <a:lnTo>
                  <a:pt x="706" y="20"/>
                </a:lnTo>
                <a:lnTo>
                  <a:pt x="703" y="32"/>
                </a:lnTo>
                <a:lnTo>
                  <a:pt x="699" y="44"/>
                </a:lnTo>
                <a:lnTo>
                  <a:pt x="699" y="44"/>
                </a:lnTo>
                <a:lnTo>
                  <a:pt x="697" y="58"/>
                </a:lnTo>
                <a:lnTo>
                  <a:pt x="694" y="84"/>
                </a:lnTo>
                <a:lnTo>
                  <a:pt x="689" y="153"/>
                </a:lnTo>
                <a:lnTo>
                  <a:pt x="683" y="219"/>
                </a:lnTo>
                <a:lnTo>
                  <a:pt x="680" y="240"/>
                </a:lnTo>
                <a:lnTo>
                  <a:pt x="679" y="249"/>
                </a:lnTo>
                <a:lnTo>
                  <a:pt x="679" y="249"/>
                </a:lnTo>
                <a:lnTo>
                  <a:pt x="675" y="249"/>
                </a:lnTo>
                <a:lnTo>
                  <a:pt x="671" y="249"/>
                </a:lnTo>
                <a:lnTo>
                  <a:pt x="671" y="249"/>
                </a:lnTo>
                <a:lnTo>
                  <a:pt x="668" y="248"/>
                </a:lnTo>
                <a:lnTo>
                  <a:pt x="663" y="245"/>
                </a:lnTo>
                <a:lnTo>
                  <a:pt x="661" y="245"/>
                </a:lnTo>
                <a:lnTo>
                  <a:pt x="658" y="245"/>
                </a:lnTo>
                <a:lnTo>
                  <a:pt x="654" y="246"/>
                </a:lnTo>
                <a:lnTo>
                  <a:pt x="651" y="249"/>
                </a:lnTo>
                <a:lnTo>
                  <a:pt x="651" y="249"/>
                </a:lnTo>
                <a:lnTo>
                  <a:pt x="647" y="253"/>
                </a:lnTo>
                <a:lnTo>
                  <a:pt x="645" y="257"/>
                </a:lnTo>
                <a:lnTo>
                  <a:pt x="644" y="260"/>
                </a:lnTo>
                <a:lnTo>
                  <a:pt x="644" y="264"/>
                </a:lnTo>
                <a:lnTo>
                  <a:pt x="645" y="277"/>
                </a:lnTo>
                <a:lnTo>
                  <a:pt x="645" y="277"/>
                </a:lnTo>
                <a:lnTo>
                  <a:pt x="644" y="285"/>
                </a:lnTo>
                <a:lnTo>
                  <a:pt x="639" y="294"/>
                </a:lnTo>
                <a:lnTo>
                  <a:pt x="624" y="318"/>
                </a:lnTo>
                <a:lnTo>
                  <a:pt x="624" y="318"/>
                </a:lnTo>
                <a:lnTo>
                  <a:pt x="613" y="332"/>
                </a:lnTo>
                <a:lnTo>
                  <a:pt x="602" y="343"/>
                </a:lnTo>
                <a:lnTo>
                  <a:pt x="592" y="354"/>
                </a:lnTo>
                <a:lnTo>
                  <a:pt x="588" y="358"/>
                </a:lnTo>
                <a:lnTo>
                  <a:pt x="588" y="358"/>
                </a:lnTo>
                <a:lnTo>
                  <a:pt x="587" y="361"/>
                </a:lnTo>
                <a:lnTo>
                  <a:pt x="587" y="363"/>
                </a:lnTo>
                <a:lnTo>
                  <a:pt x="587" y="364"/>
                </a:lnTo>
                <a:lnTo>
                  <a:pt x="587" y="364"/>
                </a:lnTo>
                <a:lnTo>
                  <a:pt x="582" y="369"/>
                </a:lnTo>
                <a:lnTo>
                  <a:pt x="571" y="381"/>
                </a:lnTo>
                <a:lnTo>
                  <a:pt x="555" y="396"/>
                </a:lnTo>
                <a:lnTo>
                  <a:pt x="555" y="396"/>
                </a:lnTo>
                <a:lnTo>
                  <a:pt x="556" y="390"/>
                </a:lnTo>
                <a:lnTo>
                  <a:pt x="557" y="382"/>
                </a:lnTo>
                <a:lnTo>
                  <a:pt x="557" y="382"/>
                </a:lnTo>
                <a:lnTo>
                  <a:pt x="557" y="375"/>
                </a:lnTo>
                <a:lnTo>
                  <a:pt x="557" y="375"/>
                </a:lnTo>
                <a:lnTo>
                  <a:pt x="565" y="366"/>
                </a:lnTo>
                <a:lnTo>
                  <a:pt x="573" y="355"/>
                </a:lnTo>
                <a:lnTo>
                  <a:pt x="573" y="355"/>
                </a:lnTo>
                <a:lnTo>
                  <a:pt x="578" y="324"/>
                </a:lnTo>
                <a:lnTo>
                  <a:pt x="578" y="324"/>
                </a:lnTo>
                <a:lnTo>
                  <a:pt x="578" y="310"/>
                </a:lnTo>
                <a:lnTo>
                  <a:pt x="578" y="300"/>
                </a:lnTo>
                <a:lnTo>
                  <a:pt x="576" y="286"/>
                </a:lnTo>
                <a:lnTo>
                  <a:pt x="573" y="272"/>
                </a:lnTo>
                <a:lnTo>
                  <a:pt x="565" y="258"/>
                </a:lnTo>
                <a:lnTo>
                  <a:pt x="561" y="251"/>
                </a:lnTo>
                <a:lnTo>
                  <a:pt x="556" y="244"/>
                </a:lnTo>
                <a:lnTo>
                  <a:pt x="550" y="237"/>
                </a:lnTo>
                <a:lnTo>
                  <a:pt x="542" y="231"/>
                </a:lnTo>
                <a:lnTo>
                  <a:pt x="542" y="231"/>
                </a:lnTo>
                <a:lnTo>
                  <a:pt x="533" y="226"/>
                </a:lnTo>
                <a:lnTo>
                  <a:pt x="525" y="221"/>
                </a:lnTo>
                <a:lnTo>
                  <a:pt x="506" y="212"/>
                </a:lnTo>
                <a:lnTo>
                  <a:pt x="487" y="205"/>
                </a:lnTo>
                <a:lnTo>
                  <a:pt x="468" y="202"/>
                </a:lnTo>
                <a:lnTo>
                  <a:pt x="450" y="200"/>
                </a:lnTo>
                <a:lnTo>
                  <a:pt x="432" y="202"/>
                </a:lnTo>
                <a:lnTo>
                  <a:pt x="417" y="204"/>
                </a:lnTo>
                <a:lnTo>
                  <a:pt x="404" y="209"/>
                </a:lnTo>
                <a:lnTo>
                  <a:pt x="404" y="209"/>
                </a:lnTo>
                <a:lnTo>
                  <a:pt x="399" y="212"/>
                </a:lnTo>
                <a:lnTo>
                  <a:pt x="394" y="216"/>
                </a:lnTo>
                <a:lnTo>
                  <a:pt x="386" y="226"/>
                </a:lnTo>
                <a:lnTo>
                  <a:pt x="378" y="236"/>
                </a:lnTo>
                <a:lnTo>
                  <a:pt x="372" y="248"/>
                </a:lnTo>
                <a:lnTo>
                  <a:pt x="368" y="258"/>
                </a:lnTo>
                <a:lnTo>
                  <a:pt x="365" y="268"/>
                </a:lnTo>
                <a:lnTo>
                  <a:pt x="362" y="277"/>
                </a:lnTo>
                <a:lnTo>
                  <a:pt x="362" y="277"/>
                </a:lnTo>
                <a:lnTo>
                  <a:pt x="360" y="281"/>
                </a:lnTo>
                <a:lnTo>
                  <a:pt x="356" y="286"/>
                </a:lnTo>
                <a:lnTo>
                  <a:pt x="351" y="291"/>
                </a:lnTo>
                <a:lnTo>
                  <a:pt x="351" y="291"/>
                </a:lnTo>
                <a:lnTo>
                  <a:pt x="337" y="294"/>
                </a:lnTo>
                <a:lnTo>
                  <a:pt x="319" y="297"/>
                </a:lnTo>
                <a:lnTo>
                  <a:pt x="319" y="297"/>
                </a:lnTo>
                <a:lnTo>
                  <a:pt x="309" y="301"/>
                </a:lnTo>
                <a:lnTo>
                  <a:pt x="303" y="305"/>
                </a:lnTo>
                <a:lnTo>
                  <a:pt x="301" y="306"/>
                </a:lnTo>
                <a:lnTo>
                  <a:pt x="300" y="309"/>
                </a:lnTo>
                <a:lnTo>
                  <a:pt x="300" y="309"/>
                </a:lnTo>
                <a:lnTo>
                  <a:pt x="300" y="312"/>
                </a:lnTo>
                <a:lnTo>
                  <a:pt x="301" y="314"/>
                </a:lnTo>
                <a:lnTo>
                  <a:pt x="305" y="319"/>
                </a:lnTo>
                <a:lnTo>
                  <a:pt x="312" y="323"/>
                </a:lnTo>
                <a:lnTo>
                  <a:pt x="318" y="327"/>
                </a:lnTo>
                <a:lnTo>
                  <a:pt x="318" y="327"/>
                </a:lnTo>
                <a:lnTo>
                  <a:pt x="322" y="328"/>
                </a:lnTo>
                <a:lnTo>
                  <a:pt x="330" y="328"/>
                </a:lnTo>
                <a:lnTo>
                  <a:pt x="350" y="329"/>
                </a:lnTo>
                <a:lnTo>
                  <a:pt x="376" y="328"/>
                </a:lnTo>
                <a:lnTo>
                  <a:pt x="376" y="328"/>
                </a:lnTo>
                <a:close/>
                <a:moveTo>
                  <a:pt x="599" y="424"/>
                </a:moveTo>
                <a:lnTo>
                  <a:pt x="615" y="400"/>
                </a:lnTo>
                <a:lnTo>
                  <a:pt x="621" y="400"/>
                </a:lnTo>
                <a:lnTo>
                  <a:pt x="621" y="400"/>
                </a:lnTo>
                <a:lnTo>
                  <a:pt x="625" y="397"/>
                </a:lnTo>
                <a:lnTo>
                  <a:pt x="630" y="393"/>
                </a:lnTo>
                <a:lnTo>
                  <a:pt x="630" y="393"/>
                </a:lnTo>
                <a:lnTo>
                  <a:pt x="642" y="382"/>
                </a:lnTo>
                <a:lnTo>
                  <a:pt x="642" y="382"/>
                </a:lnTo>
                <a:lnTo>
                  <a:pt x="649" y="381"/>
                </a:lnTo>
                <a:lnTo>
                  <a:pt x="662" y="378"/>
                </a:lnTo>
                <a:lnTo>
                  <a:pt x="662" y="378"/>
                </a:lnTo>
                <a:lnTo>
                  <a:pt x="674" y="374"/>
                </a:lnTo>
                <a:lnTo>
                  <a:pt x="681" y="373"/>
                </a:lnTo>
                <a:lnTo>
                  <a:pt x="681" y="373"/>
                </a:lnTo>
                <a:lnTo>
                  <a:pt x="690" y="387"/>
                </a:lnTo>
                <a:lnTo>
                  <a:pt x="690" y="387"/>
                </a:lnTo>
                <a:lnTo>
                  <a:pt x="693" y="388"/>
                </a:lnTo>
                <a:lnTo>
                  <a:pt x="695" y="388"/>
                </a:lnTo>
                <a:lnTo>
                  <a:pt x="699" y="388"/>
                </a:lnTo>
                <a:lnTo>
                  <a:pt x="699" y="388"/>
                </a:lnTo>
                <a:lnTo>
                  <a:pt x="716" y="420"/>
                </a:lnTo>
                <a:lnTo>
                  <a:pt x="732" y="451"/>
                </a:lnTo>
                <a:lnTo>
                  <a:pt x="732" y="451"/>
                </a:lnTo>
                <a:lnTo>
                  <a:pt x="716" y="446"/>
                </a:lnTo>
                <a:lnTo>
                  <a:pt x="703" y="442"/>
                </a:lnTo>
                <a:lnTo>
                  <a:pt x="695" y="439"/>
                </a:lnTo>
                <a:lnTo>
                  <a:pt x="695" y="439"/>
                </a:lnTo>
                <a:lnTo>
                  <a:pt x="689" y="439"/>
                </a:lnTo>
                <a:lnTo>
                  <a:pt x="677" y="439"/>
                </a:lnTo>
                <a:lnTo>
                  <a:pt x="677" y="439"/>
                </a:lnTo>
                <a:lnTo>
                  <a:pt x="670" y="439"/>
                </a:lnTo>
                <a:lnTo>
                  <a:pt x="663" y="437"/>
                </a:lnTo>
                <a:lnTo>
                  <a:pt x="656" y="434"/>
                </a:lnTo>
                <a:lnTo>
                  <a:pt x="642" y="430"/>
                </a:lnTo>
                <a:lnTo>
                  <a:pt x="642" y="430"/>
                </a:lnTo>
                <a:lnTo>
                  <a:pt x="599" y="424"/>
                </a:lnTo>
                <a:lnTo>
                  <a:pt x="599" y="4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E6179465-9284-4C57-AB6D-0517D672C269}"/>
              </a:ext>
            </a:extLst>
          </p:cNvPr>
          <p:cNvSpPr>
            <a:spLocks noEditPoints="1"/>
          </p:cNvSpPr>
          <p:nvPr/>
        </p:nvSpPr>
        <p:spPr bwMode="auto">
          <a:xfrm>
            <a:off x="6464095" y="2733841"/>
            <a:ext cx="796534" cy="1648964"/>
          </a:xfrm>
          <a:custGeom>
            <a:avLst/>
            <a:gdLst>
              <a:gd name="T0" fmla="*/ 354 w 855"/>
              <a:gd name="T1" fmla="*/ 609 h 1770"/>
              <a:gd name="T2" fmla="*/ 334 w 855"/>
              <a:gd name="T3" fmla="*/ 668 h 1770"/>
              <a:gd name="T4" fmla="*/ 349 w 855"/>
              <a:gd name="T5" fmla="*/ 739 h 1770"/>
              <a:gd name="T6" fmla="*/ 394 w 855"/>
              <a:gd name="T7" fmla="*/ 762 h 1770"/>
              <a:gd name="T8" fmla="*/ 420 w 855"/>
              <a:gd name="T9" fmla="*/ 794 h 1770"/>
              <a:gd name="T10" fmla="*/ 438 w 855"/>
              <a:gd name="T11" fmla="*/ 916 h 1770"/>
              <a:gd name="T12" fmla="*/ 426 w 855"/>
              <a:gd name="T13" fmla="*/ 959 h 1770"/>
              <a:gd name="T14" fmla="*/ 374 w 855"/>
              <a:gd name="T15" fmla="*/ 1047 h 1770"/>
              <a:gd name="T16" fmla="*/ 267 w 855"/>
              <a:gd name="T17" fmla="*/ 1189 h 1770"/>
              <a:gd name="T18" fmla="*/ 172 w 855"/>
              <a:gd name="T19" fmla="*/ 1276 h 1770"/>
              <a:gd name="T20" fmla="*/ 131 w 855"/>
              <a:gd name="T21" fmla="*/ 1329 h 1770"/>
              <a:gd name="T22" fmla="*/ 37 w 855"/>
              <a:gd name="T23" fmla="*/ 1474 h 1770"/>
              <a:gd name="T24" fmla="*/ 22 w 855"/>
              <a:gd name="T25" fmla="*/ 1514 h 1770"/>
              <a:gd name="T26" fmla="*/ 12 w 855"/>
              <a:gd name="T27" fmla="*/ 1534 h 1770"/>
              <a:gd name="T28" fmla="*/ 12 w 855"/>
              <a:gd name="T29" fmla="*/ 1593 h 1770"/>
              <a:gd name="T30" fmla="*/ 27 w 855"/>
              <a:gd name="T31" fmla="*/ 1602 h 1770"/>
              <a:gd name="T32" fmla="*/ 42 w 855"/>
              <a:gd name="T33" fmla="*/ 1617 h 1770"/>
              <a:gd name="T34" fmla="*/ 87 w 855"/>
              <a:gd name="T35" fmla="*/ 1602 h 1770"/>
              <a:gd name="T36" fmla="*/ 138 w 855"/>
              <a:gd name="T37" fmla="*/ 1516 h 1770"/>
              <a:gd name="T38" fmla="*/ 154 w 855"/>
              <a:gd name="T39" fmla="*/ 1497 h 1770"/>
              <a:gd name="T40" fmla="*/ 177 w 855"/>
              <a:gd name="T41" fmla="*/ 1456 h 1770"/>
              <a:gd name="T42" fmla="*/ 250 w 855"/>
              <a:gd name="T43" fmla="*/ 1398 h 1770"/>
              <a:gd name="T44" fmla="*/ 285 w 855"/>
              <a:gd name="T45" fmla="*/ 1340 h 1770"/>
              <a:gd name="T46" fmla="*/ 371 w 855"/>
              <a:gd name="T47" fmla="*/ 1249 h 1770"/>
              <a:gd name="T48" fmla="*/ 505 w 855"/>
              <a:gd name="T49" fmla="*/ 1239 h 1770"/>
              <a:gd name="T50" fmla="*/ 486 w 855"/>
              <a:gd name="T51" fmla="*/ 1352 h 1770"/>
              <a:gd name="T52" fmla="*/ 534 w 855"/>
              <a:gd name="T53" fmla="*/ 1588 h 1770"/>
              <a:gd name="T54" fmla="*/ 532 w 855"/>
              <a:gd name="T55" fmla="*/ 1672 h 1770"/>
              <a:gd name="T56" fmla="*/ 525 w 855"/>
              <a:gd name="T57" fmla="*/ 1722 h 1770"/>
              <a:gd name="T58" fmla="*/ 568 w 855"/>
              <a:gd name="T59" fmla="*/ 1770 h 1770"/>
              <a:gd name="T60" fmla="*/ 626 w 855"/>
              <a:gd name="T61" fmla="*/ 1750 h 1770"/>
              <a:gd name="T62" fmla="*/ 614 w 855"/>
              <a:gd name="T63" fmla="*/ 1684 h 1770"/>
              <a:gd name="T64" fmla="*/ 628 w 855"/>
              <a:gd name="T65" fmla="*/ 1511 h 1770"/>
              <a:gd name="T66" fmla="*/ 615 w 855"/>
              <a:gd name="T67" fmla="*/ 1332 h 1770"/>
              <a:gd name="T68" fmla="*/ 713 w 855"/>
              <a:gd name="T69" fmla="*/ 1146 h 1770"/>
              <a:gd name="T70" fmla="*/ 720 w 855"/>
              <a:gd name="T71" fmla="*/ 1029 h 1770"/>
              <a:gd name="T72" fmla="*/ 743 w 855"/>
              <a:gd name="T73" fmla="*/ 898 h 1770"/>
              <a:gd name="T74" fmla="*/ 778 w 855"/>
              <a:gd name="T75" fmla="*/ 662 h 1770"/>
              <a:gd name="T76" fmla="*/ 823 w 855"/>
              <a:gd name="T77" fmla="*/ 602 h 1770"/>
              <a:gd name="T78" fmla="*/ 855 w 855"/>
              <a:gd name="T79" fmla="*/ 549 h 1770"/>
              <a:gd name="T80" fmla="*/ 752 w 855"/>
              <a:gd name="T81" fmla="*/ 486 h 1770"/>
              <a:gd name="T82" fmla="*/ 615 w 855"/>
              <a:gd name="T83" fmla="*/ 441 h 1770"/>
              <a:gd name="T84" fmla="*/ 576 w 855"/>
              <a:gd name="T85" fmla="*/ 394 h 1770"/>
              <a:gd name="T86" fmla="*/ 505 w 855"/>
              <a:gd name="T87" fmla="*/ 174 h 1770"/>
              <a:gd name="T88" fmla="*/ 449 w 855"/>
              <a:gd name="T89" fmla="*/ 4 h 1770"/>
              <a:gd name="T90" fmla="*/ 407 w 855"/>
              <a:gd name="T91" fmla="*/ 13 h 1770"/>
              <a:gd name="T92" fmla="*/ 447 w 855"/>
              <a:gd name="T93" fmla="*/ 169 h 1770"/>
              <a:gd name="T94" fmla="*/ 459 w 855"/>
              <a:gd name="T95" fmla="*/ 357 h 1770"/>
              <a:gd name="T96" fmla="*/ 389 w 855"/>
              <a:gd name="T97" fmla="*/ 395 h 1770"/>
              <a:gd name="T98" fmla="*/ 320 w 855"/>
              <a:gd name="T99" fmla="*/ 446 h 1770"/>
              <a:gd name="T100" fmla="*/ 383 w 855"/>
              <a:gd name="T101" fmla="*/ 464 h 1770"/>
              <a:gd name="T102" fmla="*/ 383 w 855"/>
              <a:gd name="T103" fmla="*/ 513 h 1770"/>
              <a:gd name="T104" fmla="*/ 392 w 855"/>
              <a:gd name="T105" fmla="*/ 544 h 1770"/>
              <a:gd name="T106" fmla="*/ 399 w 855"/>
              <a:gd name="T107" fmla="*/ 567 h 1770"/>
              <a:gd name="T108" fmla="*/ 623 w 855"/>
              <a:gd name="T109" fmla="*/ 505 h 1770"/>
              <a:gd name="T110" fmla="*/ 692 w 855"/>
              <a:gd name="T111" fmla="*/ 535 h 1770"/>
              <a:gd name="T112" fmla="*/ 649 w 855"/>
              <a:gd name="T113" fmla="*/ 549 h 1770"/>
              <a:gd name="T114" fmla="*/ 600 w 855"/>
              <a:gd name="T115" fmla="*/ 544 h 1770"/>
              <a:gd name="T116" fmla="*/ 614 w 855"/>
              <a:gd name="T117" fmla="*/ 510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5" h="1770">
                <a:moveTo>
                  <a:pt x="413" y="590"/>
                </a:moveTo>
                <a:lnTo>
                  <a:pt x="413" y="590"/>
                </a:lnTo>
                <a:lnTo>
                  <a:pt x="401" y="595"/>
                </a:lnTo>
                <a:lnTo>
                  <a:pt x="401" y="595"/>
                </a:lnTo>
                <a:lnTo>
                  <a:pt x="395" y="595"/>
                </a:lnTo>
                <a:lnTo>
                  <a:pt x="383" y="597"/>
                </a:lnTo>
                <a:lnTo>
                  <a:pt x="374" y="600"/>
                </a:lnTo>
                <a:lnTo>
                  <a:pt x="365" y="602"/>
                </a:lnTo>
                <a:lnTo>
                  <a:pt x="354" y="609"/>
                </a:lnTo>
                <a:lnTo>
                  <a:pt x="346" y="615"/>
                </a:lnTo>
                <a:lnTo>
                  <a:pt x="346" y="615"/>
                </a:lnTo>
                <a:lnTo>
                  <a:pt x="340" y="620"/>
                </a:lnTo>
                <a:lnTo>
                  <a:pt x="337" y="624"/>
                </a:lnTo>
                <a:lnTo>
                  <a:pt x="334" y="629"/>
                </a:lnTo>
                <a:lnTo>
                  <a:pt x="333" y="634"/>
                </a:lnTo>
                <a:lnTo>
                  <a:pt x="331" y="646"/>
                </a:lnTo>
                <a:lnTo>
                  <a:pt x="331" y="657"/>
                </a:lnTo>
                <a:lnTo>
                  <a:pt x="334" y="668"/>
                </a:lnTo>
                <a:lnTo>
                  <a:pt x="337" y="678"/>
                </a:lnTo>
                <a:lnTo>
                  <a:pt x="343" y="694"/>
                </a:lnTo>
                <a:lnTo>
                  <a:pt x="343" y="694"/>
                </a:lnTo>
                <a:lnTo>
                  <a:pt x="348" y="703"/>
                </a:lnTo>
                <a:lnTo>
                  <a:pt x="348" y="707"/>
                </a:lnTo>
                <a:lnTo>
                  <a:pt x="348" y="712"/>
                </a:lnTo>
                <a:lnTo>
                  <a:pt x="349" y="719"/>
                </a:lnTo>
                <a:lnTo>
                  <a:pt x="349" y="719"/>
                </a:lnTo>
                <a:lnTo>
                  <a:pt x="349" y="739"/>
                </a:lnTo>
                <a:lnTo>
                  <a:pt x="352" y="748"/>
                </a:lnTo>
                <a:lnTo>
                  <a:pt x="353" y="753"/>
                </a:lnTo>
                <a:lnTo>
                  <a:pt x="357" y="757"/>
                </a:lnTo>
                <a:lnTo>
                  <a:pt x="357" y="757"/>
                </a:lnTo>
                <a:lnTo>
                  <a:pt x="361" y="761"/>
                </a:lnTo>
                <a:lnTo>
                  <a:pt x="366" y="762"/>
                </a:lnTo>
                <a:lnTo>
                  <a:pt x="371" y="763"/>
                </a:lnTo>
                <a:lnTo>
                  <a:pt x="377" y="763"/>
                </a:lnTo>
                <a:lnTo>
                  <a:pt x="394" y="762"/>
                </a:lnTo>
                <a:lnTo>
                  <a:pt x="394" y="762"/>
                </a:lnTo>
                <a:lnTo>
                  <a:pt x="395" y="765"/>
                </a:lnTo>
                <a:lnTo>
                  <a:pt x="397" y="767"/>
                </a:lnTo>
                <a:lnTo>
                  <a:pt x="398" y="771"/>
                </a:lnTo>
                <a:lnTo>
                  <a:pt x="399" y="775"/>
                </a:lnTo>
                <a:lnTo>
                  <a:pt x="399" y="775"/>
                </a:lnTo>
                <a:lnTo>
                  <a:pt x="402" y="779"/>
                </a:lnTo>
                <a:lnTo>
                  <a:pt x="407" y="783"/>
                </a:lnTo>
                <a:lnTo>
                  <a:pt x="420" y="794"/>
                </a:lnTo>
                <a:lnTo>
                  <a:pt x="420" y="794"/>
                </a:lnTo>
                <a:lnTo>
                  <a:pt x="421" y="795"/>
                </a:lnTo>
                <a:lnTo>
                  <a:pt x="422" y="800"/>
                </a:lnTo>
                <a:lnTo>
                  <a:pt x="426" y="812"/>
                </a:lnTo>
                <a:lnTo>
                  <a:pt x="430" y="847"/>
                </a:lnTo>
                <a:lnTo>
                  <a:pt x="434" y="900"/>
                </a:lnTo>
                <a:lnTo>
                  <a:pt x="434" y="900"/>
                </a:lnTo>
                <a:lnTo>
                  <a:pt x="436" y="910"/>
                </a:lnTo>
                <a:lnTo>
                  <a:pt x="438" y="916"/>
                </a:lnTo>
                <a:lnTo>
                  <a:pt x="438" y="916"/>
                </a:lnTo>
                <a:lnTo>
                  <a:pt x="440" y="939"/>
                </a:lnTo>
                <a:lnTo>
                  <a:pt x="440" y="939"/>
                </a:lnTo>
                <a:lnTo>
                  <a:pt x="440" y="940"/>
                </a:lnTo>
                <a:lnTo>
                  <a:pt x="439" y="944"/>
                </a:lnTo>
                <a:lnTo>
                  <a:pt x="435" y="950"/>
                </a:lnTo>
                <a:lnTo>
                  <a:pt x="435" y="950"/>
                </a:lnTo>
                <a:lnTo>
                  <a:pt x="431" y="954"/>
                </a:lnTo>
                <a:lnTo>
                  <a:pt x="426" y="959"/>
                </a:lnTo>
                <a:lnTo>
                  <a:pt x="426" y="959"/>
                </a:lnTo>
                <a:lnTo>
                  <a:pt x="397" y="991"/>
                </a:lnTo>
                <a:lnTo>
                  <a:pt x="397" y="991"/>
                </a:lnTo>
                <a:lnTo>
                  <a:pt x="390" y="1000"/>
                </a:lnTo>
                <a:lnTo>
                  <a:pt x="384" y="1013"/>
                </a:lnTo>
                <a:lnTo>
                  <a:pt x="380" y="1026"/>
                </a:lnTo>
                <a:lnTo>
                  <a:pt x="377" y="1038"/>
                </a:lnTo>
                <a:lnTo>
                  <a:pt x="377" y="1038"/>
                </a:lnTo>
                <a:lnTo>
                  <a:pt x="374" y="1047"/>
                </a:lnTo>
                <a:lnTo>
                  <a:pt x="367" y="1060"/>
                </a:lnTo>
                <a:lnTo>
                  <a:pt x="347" y="1092"/>
                </a:lnTo>
                <a:lnTo>
                  <a:pt x="315" y="1135"/>
                </a:lnTo>
                <a:lnTo>
                  <a:pt x="315" y="1135"/>
                </a:lnTo>
                <a:lnTo>
                  <a:pt x="308" y="1144"/>
                </a:lnTo>
                <a:lnTo>
                  <a:pt x="296" y="1158"/>
                </a:lnTo>
                <a:lnTo>
                  <a:pt x="296" y="1158"/>
                </a:lnTo>
                <a:lnTo>
                  <a:pt x="285" y="1171"/>
                </a:lnTo>
                <a:lnTo>
                  <a:pt x="267" y="1189"/>
                </a:lnTo>
                <a:lnTo>
                  <a:pt x="256" y="1201"/>
                </a:lnTo>
                <a:lnTo>
                  <a:pt x="243" y="1212"/>
                </a:lnTo>
                <a:lnTo>
                  <a:pt x="229" y="1222"/>
                </a:lnTo>
                <a:lnTo>
                  <a:pt x="214" y="1234"/>
                </a:lnTo>
                <a:lnTo>
                  <a:pt x="214" y="1234"/>
                </a:lnTo>
                <a:lnTo>
                  <a:pt x="198" y="1244"/>
                </a:lnTo>
                <a:lnTo>
                  <a:pt x="187" y="1256"/>
                </a:lnTo>
                <a:lnTo>
                  <a:pt x="178" y="1266"/>
                </a:lnTo>
                <a:lnTo>
                  <a:pt x="172" y="1276"/>
                </a:lnTo>
                <a:lnTo>
                  <a:pt x="166" y="1284"/>
                </a:lnTo>
                <a:lnTo>
                  <a:pt x="163" y="1291"/>
                </a:lnTo>
                <a:lnTo>
                  <a:pt x="160" y="1298"/>
                </a:lnTo>
                <a:lnTo>
                  <a:pt x="160" y="1298"/>
                </a:lnTo>
                <a:lnTo>
                  <a:pt x="152" y="1304"/>
                </a:lnTo>
                <a:lnTo>
                  <a:pt x="146" y="1311"/>
                </a:lnTo>
                <a:lnTo>
                  <a:pt x="138" y="1317"/>
                </a:lnTo>
                <a:lnTo>
                  <a:pt x="138" y="1317"/>
                </a:lnTo>
                <a:lnTo>
                  <a:pt x="131" y="1329"/>
                </a:lnTo>
                <a:lnTo>
                  <a:pt x="122" y="1344"/>
                </a:lnTo>
                <a:lnTo>
                  <a:pt x="87" y="1405"/>
                </a:lnTo>
                <a:lnTo>
                  <a:pt x="87" y="1405"/>
                </a:lnTo>
                <a:lnTo>
                  <a:pt x="68" y="1437"/>
                </a:lnTo>
                <a:lnTo>
                  <a:pt x="59" y="1450"/>
                </a:lnTo>
                <a:lnTo>
                  <a:pt x="54" y="1456"/>
                </a:lnTo>
                <a:lnTo>
                  <a:pt x="46" y="1464"/>
                </a:lnTo>
                <a:lnTo>
                  <a:pt x="46" y="1464"/>
                </a:lnTo>
                <a:lnTo>
                  <a:pt x="37" y="1474"/>
                </a:lnTo>
                <a:lnTo>
                  <a:pt x="30" y="1482"/>
                </a:lnTo>
                <a:lnTo>
                  <a:pt x="16" y="1495"/>
                </a:lnTo>
                <a:lnTo>
                  <a:pt x="16" y="1495"/>
                </a:lnTo>
                <a:lnTo>
                  <a:pt x="13" y="1497"/>
                </a:lnTo>
                <a:lnTo>
                  <a:pt x="12" y="1499"/>
                </a:lnTo>
                <a:lnTo>
                  <a:pt x="14" y="1501"/>
                </a:lnTo>
                <a:lnTo>
                  <a:pt x="18" y="1508"/>
                </a:lnTo>
                <a:lnTo>
                  <a:pt x="18" y="1508"/>
                </a:lnTo>
                <a:lnTo>
                  <a:pt x="22" y="1514"/>
                </a:lnTo>
                <a:lnTo>
                  <a:pt x="22" y="1514"/>
                </a:lnTo>
                <a:lnTo>
                  <a:pt x="22" y="1514"/>
                </a:lnTo>
                <a:lnTo>
                  <a:pt x="23" y="1515"/>
                </a:lnTo>
                <a:lnTo>
                  <a:pt x="22" y="1514"/>
                </a:lnTo>
                <a:lnTo>
                  <a:pt x="22" y="1514"/>
                </a:lnTo>
                <a:lnTo>
                  <a:pt x="21" y="1519"/>
                </a:lnTo>
                <a:lnTo>
                  <a:pt x="16" y="1527"/>
                </a:lnTo>
                <a:lnTo>
                  <a:pt x="16" y="1527"/>
                </a:lnTo>
                <a:lnTo>
                  <a:pt x="12" y="1534"/>
                </a:lnTo>
                <a:lnTo>
                  <a:pt x="7" y="1548"/>
                </a:lnTo>
                <a:lnTo>
                  <a:pt x="1" y="1563"/>
                </a:lnTo>
                <a:lnTo>
                  <a:pt x="0" y="1570"/>
                </a:lnTo>
                <a:lnTo>
                  <a:pt x="0" y="1574"/>
                </a:lnTo>
                <a:lnTo>
                  <a:pt x="0" y="1574"/>
                </a:lnTo>
                <a:lnTo>
                  <a:pt x="3" y="1582"/>
                </a:lnTo>
                <a:lnTo>
                  <a:pt x="7" y="1587"/>
                </a:lnTo>
                <a:lnTo>
                  <a:pt x="12" y="1593"/>
                </a:lnTo>
                <a:lnTo>
                  <a:pt x="12" y="1593"/>
                </a:lnTo>
                <a:lnTo>
                  <a:pt x="12" y="1596"/>
                </a:lnTo>
                <a:lnTo>
                  <a:pt x="12" y="1600"/>
                </a:lnTo>
                <a:lnTo>
                  <a:pt x="12" y="1600"/>
                </a:lnTo>
                <a:lnTo>
                  <a:pt x="13" y="1601"/>
                </a:lnTo>
                <a:lnTo>
                  <a:pt x="16" y="1602"/>
                </a:lnTo>
                <a:lnTo>
                  <a:pt x="21" y="1605"/>
                </a:lnTo>
                <a:lnTo>
                  <a:pt x="21" y="1605"/>
                </a:lnTo>
                <a:lnTo>
                  <a:pt x="24" y="1603"/>
                </a:lnTo>
                <a:lnTo>
                  <a:pt x="27" y="1602"/>
                </a:lnTo>
                <a:lnTo>
                  <a:pt x="27" y="1602"/>
                </a:lnTo>
                <a:lnTo>
                  <a:pt x="32" y="1605"/>
                </a:lnTo>
                <a:lnTo>
                  <a:pt x="35" y="1606"/>
                </a:lnTo>
                <a:lnTo>
                  <a:pt x="36" y="1609"/>
                </a:lnTo>
                <a:lnTo>
                  <a:pt x="36" y="1617"/>
                </a:lnTo>
                <a:lnTo>
                  <a:pt x="36" y="1617"/>
                </a:lnTo>
                <a:lnTo>
                  <a:pt x="37" y="1619"/>
                </a:lnTo>
                <a:lnTo>
                  <a:pt x="39" y="1619"/>
                </a:lnTo>
                <a:lnTo>
                  <a:pt x="42" y="1617"/>
                </a:lnTo>
                <a:lnTo>
                  <a:pt x="54" y="1617"/>
                </a:lnTo>
                <a:lnTo>
                  <a:pt x="54" y="1617"/>
                </a:lnTo>
                <a:lnTo>
                  <a:pt x="60" y="1616"/>
                </a:lnTo>
                <a:lnTo>
                  <a:pt x="77" y="1612"/>
                </a:lnTo>
                <a:lnTo>
                  <a:pt x="77" y="1612"/>
                </a:lnTo>
                <a:lnTo>
                  <a:pt x="81" y="1610"/>
                </a:lnTo>
                <a:lnTo>
                  <a:pt x="85" y="1609"/>
                </a:lnTo>
                <a:lnTo>
                  <a:pt x="86" y="1606"/>
                </a:lnTo>
                <a:lnTo>
                  <a:pt x="87" y="1602"/>
                </a:lnTo>
                <a:lnTo>
                  <a:pt x="88" y="1596"/>
                </a:lnTo>
                <a:lnTo>
                  <a:pt x="91" y="1591"/>
                </a:lnTo>
                <a:lnTo>
                  <a:pt x="91" y="1591"/>
                </a:lnTo>
                <a:lnTo>
                  <a:pt x="100" y="1574"/>
                </a:lnTo>
                <a:lnTo>
                  <a:pt x="114" y="1554"/>
                </a:lnTo>
                <a:lnTo>
                  <a:pt x="114" y="1554"/>
                </a:lnTo>
                <a:lnTo>
                  <a:pt x="122" y="1542"/>
                </a:lnTo>
                <a:lnTo>
                  <a:pt x="131" y="1528"/>
                </a:lnTo>
                <a:lnTo>
                  <a:pt x="138" y="1516"/>
                </a:lnTo>
                <a:lnTo>
                  <a:pt x="145" y="1509"/>
                </a:lnTo>
                <a:lnTo>
                  <a:pt x="145" y="1509"/>
                </a:lnTo>
                <a:lnTo>
                  <a:pt x="149" y="1506"/>
                </a:lnTo>
                <a:lnTo>
                  <a:pt x="149" y="1505"/>
                </a:lnTo>
                <a:lnTo>
                  <a:pt x="149" y="1504"/>
                </a:lnTo>
                <a:lnTo>
                  <a:pt x="150" y="1502"/>
                </a:lnTo>
                <a:lnTo>
                  <a:pt x="150" y="1502"/>
                </a:lnTo>
                <a:lnTo>
                  <a:pt x="152" y="1500"/>
                </a:lnTo>
                <a:lnTo>
                  <a:pt x="154" y="1497"/>
                </a:lnTo>
                <a:lnTo>
                  <a:pt x="154" y="1491"/>
                </a:lnTo>
                <a:lnTo>
                  <a:pt x="154" y="1491"/>
                </a:lnTo>
                <a:lnTo>
                  <a:pt x="154" y="1487"/>
                </a:lnTo>
                <a:lnTo>
                  <a:pt x="155" y="1485"/>
                </a:lnTo>
                <a:lnTo>
                  <a:pt x="159" y="1477"/>
                </a:lnTo>
                <a:lnTo>
                  <a:pt x="159" y="1477"/>
                </a:lnTo>
                <a:lnTo>
                  <a:pt x="161" y="1472"/>
                </a:lnTo>
                <a:lnTo>
                  <a:pt x="164" y="1468"/>
                </a:lnTo>
                <a:lnTo>
                  <a:pt x="177" y="1456"/>
                </a:lnTo>
                <a:lnTo>
                  <a:pt x="177" y="1456"/>
                </a:lnTo>
                <a:lnTo>
                  <a:pt x="209" y="1428"/>
                </a:lnTo>
                <a:lnTo>
                  <a:pt x="230" y="1409"/>
                </a:lnTo>
                <a:lnTo>
                  <a:pt x="230" y="1409"/>
                </a:lnTo>
                <a:lnTo>
                  <a:pt x="234" y="1408"/>
                </a:lnTo>
                <a:lnTo>
                  <a:pt x="242" y="1404"/>
                </a:lnTo>
                <a:lnTo>
                  <a:pt x="242" y="1404"/>
                </a:lnTo>
                <a:lnTo>
                  <a:pt x="246" y="1401"/>
                </a:lnTo>
                <a:lnTo>
                  <a:pt x="250" y="1398"/>
                </a:lnTo>
                <a:lnTo>
                  <a:pt x="257" y="1389"/>
                </a:lnTo>
                <a:lnTo>
                  <a:pt x="257" y="1389"/>
                </a:lnTo>
                <a:lnTo>
                  <a:pt x="262" y="1382"/>
                </a:lnTo>
                <a:lnTo>
                  <a:pt x="266" y="1373"/>
                </a:lnTo>
                <a:lnTo>
                  <a:pt x="271" y="1363"/>
                </a:lnTo>
                <a:lnTo>
                  <a:pt x="271" y="1363"/>
                </a:lnTo>
                <a:lnTo>
                  <a:pt x="276" y="1354"/>
                </a:lnTo>
                <a:lnTo>
                  <a:pt x="285" y="1340"/>
                </a:lnTo>
                <a:lnTo>
                  <a:pt x="285" y="1340"/>
                </a:lnTo>
                <a:lnTo>
                  <a:pt x="303" y="1316"/>
                </a:lnTo>
                <a:lnTo>
                  <a:pt x="316" y="1300"/>
                </a:lnTo>
                <a:lnTo>
                  <a:pt x="322" y="1294"/>
                </a:lnTo>
                <a:lnTo>
                  <a:pt x="329" y="1289"/>
                </a:lnTo>
                <a:lnTo>
                  <a:pt x="329" y="1289"/>
                </a:lnTo>
                <a:lnTo>
                  <a:pt x="343" y="1279"/>
                </a:lnTo>
                <a:lnTo>
                  <a:pt x="356" y="1265"/>
                </a:lnTo>
                <a:lnTo>
                  <a:pt x="371" y="1249"/>
                </a:lnTo>
                <a:lnTo>
                  <a:pt x="371" y="1249"/>
                </a:lnTo>
                <a:lnTo>
                  <a:pt x="420" y="1233"/>
                </a:lnTo>
                <a:lnTo>
                  <a:pt x="458" y="1221"/>
                </a:lnTo>
                <a:lnTo>
                  <a:pt x="482" y="1215"/>
                </a:lnTo>
                <a:lnTo>
                  <a:pt x="482" y="1215"/>
                </a:lnTo>
                <a:lnTo>
                  <a:pt x="495" y="1213"/>
                </a:lnTo>
                <a:lnTo>
                  <a:pt x="504" y="1213"/>
                </a:lnTo>
                <a:lnTo>
                  <a:pt x="513" y="1216"/>
                </a:lnTo>
                <a:lnTo>
                  <a:pt x="513" y="1216"/>
                </a:lnTo>
                <a:lnTo>
                  <a:pt x="505" y="1239"/>
                </a:lnTo>
                <a:lnTo>
                  <a:pt x="494" y="1270"/>
                </a:lnTo>
                <a:lnTo>
                  <a:pt x="494" y="1270"/>
                </a:lnTo>
                <a:lnTo>
                  <a:pt x="489" y="1280"/>
                </a:lnTo>
                <a:lnTo>
                  <a:pt x="485" y="1293"/>
                </a:lnTo>
                <a:lnTo>
                  <a:pt x="481" y="1308"/>
                </a:lnTo>
                <a:lnTo>
                  <a:pt x="481" y="1316"/>
                </a:lnTo>
                <a:lnTo>
                  <a:pt x="481" y="1326"/>
                </a:lnTo>
                <a:lnTo>
                  <a:pt x="481" y="1326"/>
                </a:lnTo>
                <a:lnTo>
                  <a:pt x="486" y="1352"/>
                </a:lnTo>
                <a:lnTo>
                  <a:pt x="495" y="1385"/>
                </a:lnTo>
                <a:lnTo>
                  <a:pt x="507" y="1427"/>
                </a:lnTo>
                <a:lnTo>
                  <a:pt x="507" y="1427"/>
                </a:lnTo>
                <a:lnTo>
                  <a:pt x="510" y="1476"/>
                </a:lnTo>
                <a:lnTo>
                  <a:pt x="514" y="1532"/>
                </a:lnTo>
                <a:lnTo>
                  <a:pt x="514" y="1532"/>
                </a:lnTo>
                <a:lnTo>
                  <a:pt x="517" y="1545"/>
                </a:lnTo>
                <a:lnTo>
                  <a:pt x="522" y="1560"/>
                </a:lnTo>
                <a:lnTo>
                  <a:pt x="534" y="1588"/>
                </a:lnTo>
                <a:lnTo>
                  <a:pt x="534" y="1588"/>
                </a:lnTo>
                <a:lnTo>
                  <a:pt x="537" y="1600"/>
                </a:lnTo>
                <a:lnTo>
                  <a:pt x="540" y="1615"/>
                </a:lnTo>
                <a:lnTo>
                  <a:pt x="541" y="1629"/>
                </a:lnTo>
                <a:lnTo>
                  <a:pt x="541" y="1642"/>
                </a:lnTo>
                <a:lnTo>
                  <a:pt x="541" y="1642"/>
                </a:lnTo>
                <a:lnTo>
                  <a:pt x="539" y="1652"/>
                </a:lnTo>
                <a:lnTo>
                  <a:pt x="535" y="1664"/>
                </a:lnTo>
                <a:lnTo>
                  <a:pt x="532" y="1672"/>
                </a:lnTo>
                <a:lnTo>
                  <a:pt x="530" y="1679"/>
                </a:lnTo>
                <a:lnTo>
                  <a:pt x="530" y="1679"/>
                </a:lnTo>
                <a:lnTo>
                  <a:pt x="530" y="1685"/>
                </a:lnTo>
                <a:lnTo>
                  <a:pt x="531" y="1692"/>
                </a:lnTo>
                <a:lnTo>
                  <a:pt x="532" y="1697"/>
                </a:lnTo>
                <a:lnTo>
                  <a:pt x="534" y="1701"/>
                </a:lnTo>
                <a:lnTo>
                  <a:pt x="534" y="1701"/>
                </a:lnTo>
                <a:lnTo>
                  <a:pt x="531" y="1710"/>
                </a:lnTo>
                <a:lnTo>
                  <a:pt x="525" y="1722"/>
                </a:lnTo>
                <a:lnTo>
                  <a:pt x="518" y="1735"/>
                </a:lnTo>
                <a:lnTo>
                  <a:pt x="516" y="1744"/>
                </a:lnTo>
                <a:lnTo>
                  <a:pt x="516" y="1744"/>
                </a:lnTo>
                <a:lnTo>
                  <a:pt x="514" y="1754"/>
                </a:lnTo>
                <a:lnTo>
                  <a:pt x="516" y="1759"/>
                </a:lnTo>
                <a:lnTo>
                  <a:pt x="517" y="1762"/>
                </a:lnTo>
                <a:lnTo>
                  <a:pt x="517" y="1762"/>
                </a:lnTo>
                <a:lnTo>
                  <a:pt x="539" y="1766"/>
                </a:lnTo>
                <a:lnTo>
                  <a:pt x="568" y="1770"/>
                </a:lnTo>
                <a:lnTo>
                  <a:pt x="568" y="1770"/>
                </a:lnTo>
                <a:lnTo>
                  <a:pt x="574" y="1770"/>
                </a:lnTo>
                <a:lnTo>
                  <a:pt x="581" y="1768"/>
                </a:lnTo>
                <a:lnTo>
                  <a:pt x="597" y="1765"/>
                </a:lnTo>
                <a:lnTo>
                  <a:pt x="612" y="1761"/>
                </a:lnTo>
                <a:lnTo>
                  <a:pt x="620" y="1757"/>
                </a:lnTo>
                <a:lnTo>
                  <a:pt x="620" y="1757"/>
                </a:lnTo>
                <a:lnTo>
                  <a:pt x="624" y="1754"/>
                </a:lnTo>
                <a:lnTo>
                  <a:pt x="626" y="1750"/>
                </a:lnTo>
                <a:lnTo>
                  <a:pt x="624" y="1738"/>
                </a:lnTo>
                <a:lnTo>
                  <a:pt x="624" y="1738"/>
                </a:lnTo>
                <a:lnTo>
                  <a:pt x="624" y="1729"/>
                </a:lnTo>
                <a:lnTo>
                  <a:pt x="622" y="1720"/>
                </a:lnTo>
                <a:lnTo>
                  <a:pt x="618" y="1704"/>
                </a:lnTo>
                <a:lnTo>
                  <a:pt x="618" y="1704"/>
                </a:lnTo>
                <a:lnTo>
                  <a:pt x="615" y="1694"/>
                </a:lnTo>
                <a:lnTo>
                  <a:pt x="614" y="1684"/>
                </a:lnTo>
                <a:lnTo>
                  <a:pt x="614" y="1684"/>
                </a:lnTo>
                <a:lnTo>
                  <a:pt x="610" y="1655"/>
                </a:lnTo>
                <a:lnTo>
                  <a:pt x="610" y="1633"/>
                </a:lnTo>
                <a:lnTo>
                  <a:pt x="610" y="1623"/>
                </a:lnTo>
                <a:lnTo>
                  <a:pt x="612" y="1615"/>
                </a:lnTo>
                <a:lnTo>
                  <a:pt x="612" y="1615"/>
                </a:lnTo>
                <a:lnTo>
                  <a:pt x="617" y="1596"/>
                </a:lnTo>
                <a:lnTo>
                  <a:pt x="622" y="1569"/>
                </a:lnTo>
                <a:lnTo>
                  <a:pt x="627" y="1539"/>
                </a:lnTo>
                <a:lnTo>
                  <a:pt x="628" y="1511"/>
                </a:lnTo>
                <a:lnTo>
                  <a:pt x="628" y="1511"/>
                </a:lnTo>
                <a:lnTo>
                  <a:pt x="628" y="1493"/>
                </a:lnTo>
                <a:lnTo>
                  <a:pt x="624" y="1470"/>
                </a:lnTo>
                <a:lnTo>
                  <a:pt x="615" y="1415"/>
                </a:lnTo>
                <a:lnTo>
                  <a:pt x="600" y="1348"/>
                </a:lnTo>
                <a:lnTo>
                  <a:pt x="600" y="1348"/>
                </a:lnTo>
                <a:lnTo>
                  <a:pt x="603" y="1343"/>
                </a:lnTo>
                <a:lnTo>
                  <a:pt x="608" y="1337"/>
                </a:lnTo>
                <a:lnTo>
                  <a:pt x="615" y="1332"/>
                </a:lnTo>
                <a:lnTo>
                  <a:pt x="615" y="1332"/>
                </a:lnTo>
                <a:lnTo>
                  <a:pt x="619" y="1329"/>
                </a:lnTo>
                <a:lnTo>
                  <a:pt x="623" y="1323"/>
                </a:lnTo>
                <a:lnTo>
                  <a:pt x="635" y="1304"/>
                </a:lnTo>
                <a:lnTo>
                  <a:pt x="649" y="1280"/>
                </a:lnTo>
                <a:lnTo>
                  <a:pt x="664" y="1251"/>
                </a:lnTo>
                <a:lnTo>
                  <a:pt x="693" y="1190"/>
                </a:lnTo>
                <a:lnTo>
                  <a:pt x="705" y="1165"/>
                </a:lnTo>
                <a:lnTo>
                  <a:pt x="713" y="1146"/>
                </a:lnTo>
                <a:lnTo>
                  <a:pt x="713" y="1146"/>
                </a:lnTo>
                <a:lnTo>
                  <a:pt x="718" y="1130"/>
                </a:lnTo>
                <a:lnTo>
                  <a:pt x="720" y="1114"/>
                </a:lnTo>
                <a:lnTo>
                  <a:pt x="723" y="1098"/>
                </a:lnTo>
                <a:lnTo>
                  <a:pt x="724" y="1083"/>
                </a:lnTo>
                <a:lnTo>
                  <a:pt x="724" y="1056"/>
                </a:lnTo>
                <a:lnTo>
                  <a:pt x="723" y="1042"/>
                </a:lnTo>
                <a:lnTo>
                  <a:pt x="723" y="1042"/>
                </a:lnTo>
                <a:lnTo>
                  <a:pt x="720" y="1029"/>
                </a:lnTo>
                <a:lnTo>
                  <a:pt x="718" y="1017"/>
                </a:lnTo>
                <a:lnTo>
                  <a:pt x="718" y="1017"/>
                </a:lnTo>
                <a:lnTo>
                  <a:pt x="713" y="1003"/>
                </a:lnTo>
                <a:lnTo>
                  <a:pt x="713" y="1003"/>
                </a:lnTo>
                <a:lnTo>
                  <a:pt x="723" y="969"/>
                </a:lnTo>
                <a:lnTo>
                  <a:pt x="738" y="921"/>
                </a:lnTo>
                <a:lnTo>
                  <a:pt x="738" y="921"/>
                </a:lnTo>
                <a:lnTo>
                  <a:pt x="741" y="912"/>
                </a:lnTo>
                <a:lnTo>
                  <a:pt x="743" y="898"/>
                </a:lnTo>
                <a:lnTo>
                  <a:pt x="747" y="863"/>
                </a:lnTo>
                <a:lnTo>
                  <a:pt x="752" y="794"/>
                </a:lnTo>
                <a:lnTo>
                  <a:pt x="752" y="794"/>
                </a:lnTo>
                <a:lnTo>
                  <a:pt x="762" y="676"/>
                </a:lnTo>
                <a:lnTo>
                  <a:pt x="762" y="676"/>
                </a:lnTo>
                <a:lnTo>
                  <a:pt x="764" y="673"/>
                </a:lnTo>
                <a:lnTo>
                  <a:pt x="768" y="670"/>
                </a:lnTo>
                <a:lnTo>
                  <a:pt x="778" y="662"/>
                </a:lnTo>
                <a:lnTo>
                  <a:pt x="778" y="662"/>
                </a:lnTo>
                <a:lnTo>
                  <a:pt x="801" y="650"/>
                </a:lnTo>
                <a:lnTo>
                  <a:pt x="824" y="638"/>
                </a:lnTo>
                <a:lnTo>
                  <a:pt x="824" y="638"/>
                </a:lnTo>
                <a:lnTo>
                  <a:pt x="826" y="636"/>
                </a:lnTo>
                <a:lnTo>
                  <a:pt x="826" y="630"/>
                </a:lnTo>
                <a:lnTo>
                  <a:pt x="826" y="625"/>
                </a:lnTo>
                <a:lnTo>
                  <a:pt x="826" y="619"/>
                </a:lnTo>
                <a:lnTo>
                  <a:pt x="824" y="607"/>
                </a:lnTo>
                <a:lnTo>
                  <a:pt x="823" y="602"/>
                </a:lnTo>
                <a:lnTo>
                  <a:pt x="823" y="602"/>
                </a:lnTo>
                <a:lnTo>
                  <a:pt x="828" y="597"/>
                </a:lnTo>
                <a:lnTo>
                  <a:pt x="838" y="586"/>
                </a:lnTo>
                <a:lnTo>
                  <a:pt x="844" y="578"/>
                </a:lnTo>
                <a:lnTo>
                  <a:pt x="849" y="570"/>
                </a:lnTo>
                <a:lnTo>
                  <a:pt x="853" y="563"/>
                </a:lnTo>
                <a:lnTo>
                  <a:pt x="855" y="556"/>
                </a:lnTo>
                <a:lnTo>
                  <a:pt x="855" y="556"/>
                </a:lnTo>
                <a:lnTo>
                  <a:pt x="855" y="549"/>
                </a:lnTo>
                <a:lnTo>
                  <a:pt x="852" y="541"/>
                </a:lnTo>
                <a:lnTo>
                  <a:pt x="847" y="533"/>
                </a:lnTo>
                <a:lnTo>
                  <a:pt x="839" y="526"/>
                </a:lnTo>
                <a:lnTo>
                  <a:pt x="829" y="517"/>
                </a:lnTo>
                <a:lnTo>
                  <a:pt x="815" y="509"/>
                </a:lnTo>
                <a:lnTo>
                  <a:pt x="797" y="500"/>
                </a:lnTo>
                <a:lnTo>
                  <a:pt x="775" y="492"/>
                </a:lnTo>
                <a:lnTo>
                  <a:pt x="775" y="492"/>
                </a:lnTo>
                <a:lnTo>
                  <a:pt x="752" y="486"/>
                </a:lnTo>
                <a:lnTo>
                  <a:pt x="729" y="480"/>
                </a:lnTo>
                <a:lnTo>
                  <a:pt x="688" y="471"/>
                </a:lnTo>
                <a:lnTo>
                  <a:pt x="649" y="463"/>
                </a:lnTo>
                <a:lnTo>
                  <a:pt x="649" y="463"/>
                </a:lnTo>
                <a:lnTo>
                  <a:pt x="640" y="455"/>
                </a:lnTo>
                <a:lnTo>
                  <a:pt x="640" y="455"/>
                </a:lnTo>
                <a:lnTo>
                  <a:pt x="627" y="448"/>
                </a:lnTo>
                <a:lnTo>
                  <a:pt x="615" y="441"/>
                </a:lnTo>
                <a:lnTo>
                  <a:pt x="615" y="441"/>
                </a:lnTo>
                <a:lnTo>
                  <a:pt x="612" y="436"/>
                </a:lnTo>
                <a:lnTo>
                  <a:pt x="606" y="426"/>
                </a:lnTo>
                <a:lnTo>
                  <a:pt x="600" y="414"/>
                </a:lnTo>
                <a:lnTo>
                  <a:pt x="592" y="404"/>
                </a:lnTo>
                <a:lnTo>
                  <a:pt x="592" y="404"/>
                </a:lnTo>
                <a:lnTo>
                  <a:pt x="589" y="399"/>
                </a:lnTo>
                <a:lnTo>
                  <a:pt x="585" y="396"/>
                </a:lnTo>
                <a:lnTo>
                  <a:pt x="580" y="395"/>
                </a:lnTo>
                <a:lnTo>
                  <a:pt x="576" y="394"/>
                </a:lnTo>
                <a:lnTo>
                  <a:pt x="568" y="393"/>
                </a:lnTo>
                <a:lnTo>
                  <a:pt x="565" y="393"/>
                </a:lnTo>
                <a:lnTo>
                  <a:pt x="550" y="376"/>
                </a:lnTo>
                <a:lnTo>
                  <a:pt x="550" y="376"/>
                </a:lnTo>
                <a:lnTo>
                  <a:pt x="539" y="336"/>
                </a:lnTo>
                <a:lnTo>
                  <a:pt x="539" y="336"/>
                </a:lnTo>
                <a:lnTo>
                  <a:pt x="522" y="258"/>
                </a:lnTo>
                <a:lnTo>
                  <a:pt x="505" y="174"/>
                </a:lnTo>
                <a:lnTo>
                  <a:pt x="505" y="174"/>
                </a:lnTo>
                <a:lnTo>
                  <a:pt x="498" y="145"/>
                </a:lnTo>
                <a:lnTo>
                  <a:pt x="485" y="100"/>
                </a:lnTo>
                <a:lnTo>
                  <a:pt x="467" y="42"/>
                </a:lnTo>
                <a:lnTo>
                  <a:pt x="467" y="42"/>
                </a:lnTo>
                <a:lnTo>
                  <a:pt x="466" y="37"/>
                </a:lnTo>
                <a:lnTo>
                  <a:pt x="463" y="26"/>
                </a:lnTo>
                <a:lnTo>
                  <a:pt x="457" y="13"/>
                </a:lnTo>
                <a:lnTo>
                  <a:pt x="453" y="8"/>
                </a:lnTo>
                <a:lnTo>
                  <a:pt x="449" y="4"/>
                </a:lnTo>
                <a:lnTo>
                  <a:pt x="449" y="4"/>
                </a:lnTo>
                <a:lnTo>
                  <a:pt x="444" y="1"/>
                </a:lnTo>
                <a:lnTo>
                  <a:pt x="438" y="0"/>
                </a:lnTo>
                <a:lnTo>
                  <a:pt x="431" y="0"/>
                </a:lnTo>
                <a:lnTo>
                  <a:pt x="425" y="3"/>
                </a:lnTo>
                <a:lnTo>
                  <a:pt x="413" y="8"/>
                </a:lnTo>
                <a:lnTo>
                  <a:pt x="409" y="10"/>
                </a:lnTo>
                <a:lnTo>
                  <a:pt x="407" y="13"/>
                </a:lnTo>
                <a:lnTo>
                  <a:pt x="407" y="13"/>
                </a:lnTo>
                <a:lnTo>
                  <a:pt x="404" y="17"/>
                </a:lnTo>
                <a:lnTo>
                  <a:pt x="403" y="22"/>
                </a:lnTo>
                <a:lnTo>
                  <a:pt x="403" y="27"/>
                </a:lnTo>
                <a:lnTo>
                  <a:pt x="404" y="35"/>
                </a:lnTo>
                <a:lnTo>
                  <a:pt x="404" y="35"/>
                </a:lnTo>
                <a:lnTo>
                  <a:pt x="422" y="95"/>
                </a:lnTo>
                <a:lnTo>
                  <a:pt x="435" y="137"/>
                </a:lnTo>
                <a:lnTo>
                  <a:pt x="441" y="155"/>
                </a:lnTo>
                <a:lnTo>
                  <a:pt x="447" y="169"/>
                </a:lnTo>
                <a:lnTo>
                  <a:pt x="447" y="169"/>
                </a:lnTo>
                <a:lnTo>
                  <a:pt x="468" y="221"/>
                </a:lnTo>
                <a:lnTo>
                  <a:pt x="491" y="276"/>
                </a:lnTo>
                <a:lnTo>
                  <a:pt x="491" y="276"/>
                </a:lnTo>
                <a:lnTo>
                  <a:pt x="528" y="365"/>
                </a:lnTo>
                <a:lnTo>
                  <a:pt x="528" y="365"/>
                </a:lnTo>
                <a:lnTo>
                  <a:pt x="499" y="361"/>
                </a:lnTo>
                <a:lnTo>
                  <a:pt x="476" y="358"/>
                </a:lnTo>
                <a:lnTo>
                  <a:pt x="459" y="357"/>
                </a:lnTo>
                <a:lnTo>
                  <a:pt x="459" y="357"/>
                </a:lnTo>
                <a:lnTo>
                  <a:pt x="449" y="358"/>
                </a:lnTo>
                <a:lnTo>
                  <a:pt x="436" y="361"/>
                </a:lnTo>
                <a:lnTo>
                  <a:pt x="421" y="366"/>
                </a:lnTo>
                <a:lnTo>
                  <a:pt x="407" y="373"/>
                </a:lnTo>
                <a:lnTo>
                  <a:pt x="407" y="373"/>
                </a:lnTo>
                <a:lnTo>
                  <a:pt x="401" y="380"/>
                </a:lnTo>
                <a:lnTo>
                  <a:pt x="394" y="388"/>
                </a:lnTo>
                <a:lnTo>
                  <a:pt x="389" y="395"/>
                </a:lnTo>
                <a:lnTo>
                  <a:pt x="386" y="404"/>
                </a:lnTo>
                <a:lnTo>
                  <a:pt x="381" y="418"/>
                </a:lnTo>
                <a:lnTo>
                  <a:pt x="380" y="425"/>
                </a:lnTo>
                <a:lnTo>
                  <a:pt x="380" y="425"/>
                </a:lnTo>
                <a:lnTo>
                  <a:pt x="321" y="441"/>
                </a:lnTo>
                <a:lnTo>
                  <a:pt x="321" y="441"/>
                </a:lnTo>
                <a:lnTo>
                  <a:pt x="320" y="443"/>
                </a:lnTo>
                <a:lnTo>
                  <a:pt x="319" y="444"/>
                </a:lnTo>
                <a:lnTo>
                  <a:pt x="320" y="446"/>
                </a:lnTo>
                <a:lnTo>
                  <a:pt x="322" y="449"/>
                </a:lnTo>
                <a:lnTo>
                  <a:pt x="330" y="455"/>
                </a:lnTo>
                <a:lnTo>
                  <a:pt x="340" y="460"/>
                </a:lnTo>
                <a:lnTo>
                  <a:pt x="340" y="460"/>
                </a:lnTo>
                <a:lnTo>
                  <a:pt x="347" y="463"/>
                </a:lnTo>
                <a:lnTo>
                  <a:pt x="354" y="464"/>
                </a:lnTo>
                <a:lnTo>
                  <a:pt x="367" y="464"/>
                </a:lnTo>
                <a:lnTo>
                  <a:pt x="383" y="464"/>
                </a:lnTo>
                <a:lnTo>
                  <a:pt x="383" y="464"/>
                </a:lnTo>
                <a:lnTo>
                  <a:pt x="384" y="466"/>
                </a:lnTo>
                <a:lnTo>
                  <a:pt x="385" y="468"/>
                </a:lnTo>
                <a:lnTo>
                  <a:pt x="390" y="486"/>
                </a:lnTo>
                <a:lnTo>
                  <a:pt x="390" y="486"/>
                </a:lnTo>
                <a:lnTo>
                  <a:pt x="390" y="492"/>
                </a:lnTo>
                <a:lnTo>
                  <a:pt x="390" y="497"/>
                </a:lnTo>
                <a:lnTo>
                  <a:pt x="389" y="503"/>
                </a:lnTo>
                <a:lnTo>
                  <a:pt x="388" y="506"/>
                </a:lnTo>
                <a:lnTo>
                  <a:pt x="383" y="513"/>
                </a:lnTo>
                <a:lnTo>
                  <a:pt x="380" y="519"/>
                </a:lnTo>
                <a:lnTo>
                  <a:pt x="380" y="519"/>
                </a:lnTo>
                <a:lnTo>
                  <a:pt x="380" y="523"/>
                </a:lnTo>
                <a:lnTo>
                  <a:pt x="380" y="527"/>
                </a:lnTo>
                <a:lnTo>
                  <a:pt x="385" y="532"/>
                </a:lnTo>
                <a:lnTo>
                  <a:pt x="389" y="536"/>
                </a:lnTo>
                <a:lnTo>
                  <a:pt x="392" y="537"/>
                </a:lnTo>
                <a:lnTo>
                  <a:pt x="392" y="537"/>
                </a:lnTo>
                <a:lnTo>
                  <a:pt x="392" y="544"/>
                </a:lnTo>
                <a:lnTo>
                  <a:pt x="393" y="549"/>
                </a:lnTo>
                <a:lnTo>
                  <a:pt x="395" y="554"/>
                </a:lnTo>
                <a:lnTo>
                  <a:pt x="395" y="554"/>
                </a:lnTo>
                <a:lnTo>
                  <a:pt x="398" y="559"/>
                </a:lnTo>
                <a:lnTo>
                  <a:pt x="398" y="561"/>
                </a:lnTo>
                <a:lnTo>
                  <a:pt x="398" y="561"/>
                </a:lnTo>
                <a:lnTo>
                  <a:pt x="398" y="563"/>
                </a:lnTo>
                <a:lnTo>
                  <a:pt x="399" y="567"/>
                </a:lnTo>
                <a:lnTo>
                  <a:pt x="399" y="567"/>
                </a:lnTo>
                <a:lnTo>
                  <a:pt x="399" y="568"/>
                </a:lnTo>
                <a:lnTo>
                  <a:pt x="402" y="570"/>
                </a:lnTo>
                <a:lnTo>
                  <a:pt x="408" y="577"/>
                </a:lnTo>
                <a:lnTo>
                  <a:pt x="408" y="577"/>
                </a:lnTo>
                <a:lnTo>
                  <a:pt x="411" y="581"/>
                </a:lnTo>
                <a:lnTo>
                  <a:pt x="412" y="584"/>
                </a:lnTo>
                <a:lnTo>
                  <a:pt x="413" y="590"/>
                </a:lnTo>
                <a:lnTo>
                  <a:pt x="413" y="590"/>
                </a:lnTo>
                <a:close/>
                <a:moveTo>
                  <a:pt x="623" y="505"/>
                </a:moveTo>
                <a:lnTo>
                  <a:pt x="623" y="505"/>
                </a:lnTo>
                <a:lnTo>
                  <a:pt x="633" y="509"/>
                </a:lnTo>
                <a:lnTo>
                  <a:pt x="645" y="514"/>
                </a:lnTo>
                <a:lnTo>
                  <a:pt x="659" y="519"/>
                </a:lnTo>
                <a:lnTo>
                  <a:pt x="659" y="519"/>
                </a:lnTo>
                <a:lnTo>
                  <a:pt x="682" y="531"/>
                </a:lnTo>
                <a:lnTo>
                  <a:pt x="692" y="535"/>
                </a:lnTo>
                <a:lnTo>
                  <a:pt x="692" y="535"/>
                </a:lnTo>
                <a:lnTo>
                  <a:pt x="692" y="535"/>
                </a:lnTo>
                <a:lnTo>
                  <a:pt x="690" y="536"/>
                </a:lnTo>
                <a:lnTo>
                  <a:pt x="681" y="541"/>
                </a:lnTo>
                <a:lnTo>
                  <a:pt x="681" y="541"/>
                </a:lnTo>
                <a:lnTo>
                  <a:pt x="673" y="545"/>
                </a:lnTo>
                <a:lnTo>
                  <a:pt x="670" y="547"/>
                </a:lnTo>
                <a:lnTo>
                  <a:pt x="665" y="549"/>
                </a:lnTo>
                <a:lnTo>
                  <a:pt x="665" y="549"/>
                </a:lnTo>
                <a:lnTo>
                  <a:pt x="658" y="549"/>
                </a:lnTo>
                <a:lnTo>
                  <a:pt x="649" y="549"/>
                </a:lnTo>
                <a:lnTo>
                  <a:pt x="640" y="549"/>
                </a:lnTo>
                <a:lnTo>
                  <a:pt x="631" y="550"/>
                </a:lnTo>
                <a:lnTo>
                  <a:pt x="631" y="550"/>
                </a:lnTo>
                <a:lnTo>
                  <a:pt x="605" y="551"/>
                </a:lnTo>
                <a:lnTo>
                  <a:pt x="587" y="551"/>
                </a:lnTo>
                <a:lnTo>
                  <a:pt x="587" y="551"/>
                </a:lnTo>
                <a:lnTo>
                  <a:pt x="592" y="547"/>
                </a:lnTo>
                <a:lnTo>
                  <a:pt x="600" y="544"/>
                </a:lnTo>
                <a:lnTo>
                  <a:pt x="600" y="544"/>
                </a:lnTo>
                <a:lnTo>
                  <a:pt x="603" y="542"/>
                </a:lnTo>
                <a:lnTo>
                  <a:pt x="605" y="538"/>
                </a:lnTo>
                <a:lnTo>
                  <a:pt x="609" y="529"/>
                </a:lnTo>
                <a:lnTo>
                  <a:pt x="609" y="529"/>
                </a:lnTo>
                <a:lnTo>
                  <a:pt x="610" y="524"/>
                </a:lnTo>
                <a:lnTo>
                  <a:pt x="610" y="520"/>
                </a:lnTo>
                <a:lnTo>
                  <a:pt x="608" y="517"/>
                </a:lnTo>
                <a:lnTo>
                  <a:pt x="608" y="517"/>
                </a:lnTo>
                <a:lnTo>
                  <a:pt x="614" y="510"/>
                </a:lnTo>
                <a:lnTo>
                  <a:pt x="614" y="510"/>
                </a:lnTo>
                <a:lnTo>
                  <a:pt x="615" y="509"/>
                </a:lnTo>
                <a:lnTo>
                  <a:pt x="614" y="506"/>
                </a:lnTo>
                <a:lnTo>
                  <a:pt x="612" y="503"/>
                </a:lnTo>
                <a:lnTo>
                  <a:pt x="623" y="50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5BCAF7B4-2EEA-40E3-88AE-0C18E3779BD3}"/>
              </a:ext>
            </a:extLst>
          </p:cNvPr>
          <p:cNvSpPr>
            <a:spLocks/>
          </p:cNvSpPr>
          <p:nvPr/>
        </p:nvSpPr>
        <p:spPr bwMode="auto">
          <a:xfrm>
            <a:off x="8013340" y="2804656"/>
            <a:ext cx="1136574" cy="1606109"/>
          </a:xfrm>
          <a:custGeom>
            <a:avLst/>
            <a:gdLst>
              <a:gd name="T0" fmla="*/ 620 w 1220"/>
              <a:gd name="T1" fmla="*/ 505 h 1724"/>
              <a:gd name="T2" fmla="*/ 624 w 1220"/>
              <a:gd name="T3" fmla="*/ 583 h 1724"/>
              <a:gd name="T4" fmla="*/ 686 w 1220"/>
              <a:gd name="T5" fmla="*/ 711 h 1724"/>
              <a:gd name="T6" fmla="*/ 691 w 1220"/>
              <a:gd name="T7" fmla="*/ 785 h 1724"/>
              <a:gd name="T8" fmla="*/ 698 w 1220"/>
              <a:gd name="T9" fmla="*/ 890 h 1724"/>
              <a:gd name="T10" fmla="*/ 642 w 1220"/>
              <a:gd name="T11" fmla="*/ 965 h 1724"/>
              <a:gd name="T12" fmla="*/ 546 w 1220"/>
              <a:gd name="T13" fmla="*/ 1059 h 1724"/>
              <a:gd name="T14" fmla="*/ 450 w 1220"/>
              <a:gd name="T15" fmla="*/ 1178 h 1724"/>
              <a:gd name="T16" fmla="*/ 370 w 1220"/>
              <a:gd name="T17" fmla="*/ 1234 h 1724"/>
              <a:gd name="T18" fmla="*/ 287 w 1220"/>
              <a:gd name="T19" fmla="*/ 1294 h 1724"/>
              <a:gd name="T20" fmla="*/ 145 w 1220"/>
              <a:gd name="T21" fmla="*/ 1511 h 1724"/>
              <a:gd name="T22" fmla="*/ 19 w 1220"/>
              <a:gd name="T23" fmla="*/ 1587 h 1724"/>
              <a:gd name="T24" fmla="*/ 5 w 1220"/>
              <a:gd name="T25" fmla="*/ 1633 h 1724"/>
              <a:gd name="T26" fmla="*/ 78 w 1220"/>
              <a:gd name="T27" fmla="*/ 1637 h 1724"/>
              <a:gd name="T28" fmla="*/ 224 w 1220"/>
              <a:gd name="T29" fmla="*/ 1593 h 1724"/>
              <a:gd name="T30" fmla="*/ 283 w 1220"/>
              <a:gd name="T31" fmla="*/ 1491 h 1724"/>
              <a:gd name="T32" fmla="*/ 330 w 1220"/>
              <a:gd name="T33" fmla="*/ 1446 h 1724"/>
              <a:gd name="T34" fmla="*/ 422 w 1220"/>
              <a:gd name="T35" fmla="*/ 1362 h 1724"/>
              <a:gd name="T36" fmla="*/ 510 w 1220"/>
              <a:gd name="T37" fmla="*/ 1290 h 1724"/>
              <a:gd name="T38" fmla="*/ 765 w 1220"/>
              <a:gd name="T39" fmla="*/ 1152 h 1724"/>
              <a:gd name="T40" fmla="*/ 835 w 1220"/>
              <a:gd name="T41" fmla="*/ 1138 h 1724"/>
              <a:gd name="T42" fmla="*/ 886 w 1220"/>
              <a:gd name="T43" fmla="*/ 1299 h 1724"/>
              <a:gd name="T44" fmla="*/ 1002 w 1220"/>
              <a:gd name="T45" fmla="*/ 1467 h 1724"/>
              <a:gd name="T46" fmla="*/ 1083 w 1220"/>
              <a:gd name="T47" fmla="*/ 1633 h 1724"/>
              <a:gd name="T48" fmla="*/ 1041 w 1220"/>
              <a:gd name="T49" fmla="*/ 1685 h 1724"/>
              <a:gd name="T50" fmla="*/ 1031 w 1220"/>
              <a:gd name="T51" fmla="*/ 1717 h 1724"/>
              <a:gd name="T52" fmla="*/ 1211 w 1220"/>
              <a:gd name="T53" fmla="*/ 1710 h 1724"/>
              <a:gd name="T54" fmla="*/ 1219 w 1220"/>
              <a:gd name="T55" fmla="*/ 1670 h 1724"/>
              <a:gd name="T56" fmla="*/ 1179 w 1220"/>
              <a:gd name="T57" fmla="*/ 1623 h 1724"/>
              <a:gd name="T58" fmla="*/ 1131 w 1220"/>
              <a:gd name="T59" fmla="*/ 1481 h 1724"/>
              <a:gd name="T60" fmla="*/ 1096 w 1220"/>
              <a:gd name="T61" fmla="*/ 1390 h 1724"/>
              <a:gd name="T62" fmla="*/ 999 w 1220"/>
              <a:gd name="T63" fmla="*/ 1254 h 1724"/>
              <a:gd name="T64" fmla="*/ 1004 w 1220"/>
              <a:gd name="T65" fmla="*/ 1114 h 1724"/>
              <a:gd name="T66" fmla="*/ 1028 w 1220"/>
              <a:gd name="T67" fmla="*/ 974 h 1724"/>
              <a:gd name="T68" fmla="*/ 994 w 1220"/>
              <a:gd name="T69" fmla="*/ 913 h 1724"/>
              <a:gd name="T70" fmla="*/ 1008 w 1220"/>
              <a:gd name="T71" fmla="*/ 884 h 1724"/>
              <a:gd name="T72" fmla="*/ 1025 w 1220"/>
              <a:gd name="T73" fmla="*/ 639 h 1724"/>
              <a:gd name="T74" fmla="*/ 1121 w 1220"/>
              <a:gd name="T75" fmla="*/ 558 h 1724"/>
              <a:gd name="T76" fmla="*/ 1149 w 1220"/>
              <a:gd name="T77" fmla="*/ 524 h 1724"/>
              <a:gd name="T78" fmla="*/ 1182 w 1220"/>
              <a:gd name="T79" fmla="*/ 486 h 1724"/>
              <a:gd name="T80" fmla="*/ 1219 w 1220"/>
              <a:gd name="T81" fmla="*/ 443 h 1724"/>
              <a:gd name="T82" fmla="*/ 1158 w 1220"/>
              <a:gd name="T83" fmla="*/ 375 h 1724"/>
              <a:gd name="T84" fmla="*/ 1036 w 1220"/>
              <a:gd name="T85" fmla="*/ 326 h 1724"/>
              <a:gd name="T86" fmla="*/ 980 w 1220"/>
              <a:gd name="T87" fmla="*/ 274 h 1724"/>
              <a:gd name="T88" fmla="*/ 943 w 1220"/>
              <a:gd name="T89" fmla="*/ 246 h 1724"/>
              <a:gd name="T90" fmla="*/ 893 w 1220"/>
              <a:gd name="T91" fmla="*/ 240 h 1724"/>
              <a:gd name="T92" fmla="*/ 796 w 1220"/>
              <a:gd name="T93" fmla="*/ 101 h 1724"/>
              <a:gd name="T94" fmla="*/ 706 w 1220"/>
              <a:gd name="T95" fmla="*/ 1 h 1724"/>
              <a:gd name="T96" fmla="*/ 664 w 1220"/>
              <a:gd name="T97" fmla="*/ 24 h 1724"/>
              <a:gd name="T98" fmla="*/ 725 w 1220"/>
              <a:gd name="T99" fmla="*/ 116 h 1724"/>
              <a:gd name="T100" fmla="*/ 862 w 1220"/>
              <a:gd name="T101" fmla="*/ 247 h 1724"/>
              <a:gd name="T102" fmla="*/ 858 w 1220"/>
              <a:gd name="T103" fmla="*/ 265 h 1724"/>
              <a:gd name="T104" fmla="*/ 907 w 1220"/>
              <a:gd name="T105" fmla="*/ 361 h 1724"/>
              <a:gd name="T106" fmla="*/ 842 w 1220"/>
              <a:gd name="T107" fmla="*/ 339 h 1724"/>
              <a:gd name="T108" fmla="*/ 824 w 1220"/>
              <a:gd name="T109" fmla="*/ 232 h 1724"/>
              <a:gd name="T110" fmla="*/ 747 w 1220"/>
              <a:gd name="T111" fmla="*/ 194 h 1724"/>
              <a:gd name="T112" fmla="*/ 645 w 1220"/>
              <a:gd name="T113" fmla="*/ 212 h 1724"/>
              <a:gd name="T114" fmla="*/ 606 w 1220"/>
              <a:gd name="T115" fmla="*/ 288 h 1724"/>
              <a:gd name="T116" fmla="*/ 542 w 1220"/>
              <a:gd name="T117" fmla="*/ 324 h 1724"/>
              <a:gd name="T118" fmla="*/ 637 w 1220"/>
              <a:gd name="T119" fmla="*/ 343 h 1724"/>
              <a:gd name="T120" fmla="*/ 635 w 1220"/>
              <a:gd name="T121" fmla="*/ 390 h 1724"/>
              <a:gd name="T122" fmla="*/ 645 w 1220"/>
              <a:gd name="T123" fmla="*/ 418 h 1724"/>
              <a:gd name="T124" fmla="*/ 670 w 1220"/>
              <a:gd name="T125" fmla="*/ 46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20" h="1724">
                <a:moveTo>
                  <a:pt x="660" y="472"/>
                </a:moveTo>
                <a:lnTo>
                  <a:pt x="660" y="472"/>
                </a:lnTo>
                <a:lnTo>
                  <a:pt x="655" y="473"/>
                </a:lnTo>
                <a:lnTo>
                  <a:pt x="645" y="480"/>
                </a:lnTo>
                <a:lnTo>
                  <a:pt x="638" y="485"/>
                </a:lnTo>
                <a:lnTo>
                  <a:pt x="632" y="490"/>
                </a:lnTo>
                <a:lnTo>
                  <a:pt x="626" y="497"/>
                </a:lnTo>
                <a:lnTo>
                  <a:pt x="620" y="505"/>
                </a:lnTo>
                <a:lnTo>
                  <a:pt x="620" y="505"/>
                </a:lnTo>
                <a:lnTo>
                  <a:pt x="618" y="515"/>
                </a:lnTo>
                <a:lnTo>
                  <a:pt x="617" y="526"/>
                </a:lnTo>
                <a:lnTo>
                  <a:pt x="615" y="537"/>
                </a:lnTo>
                <a:lnTo>
                  <a:pt x="617" y="549"/>
                </a:lnTo>
                <a:lnTo>
                  <a:pt x="618" y="561"/>
                </a:lnTo>
                <a:lnTo>
                  <a:pt x="620" y="573"/>
                </a:lnTo>
                <a:lnTo>
                  <a:pt x="624" y="583"/>
                </a:lnTo>
                <a:lnTo>
                  <a:pt x="628" y="593"/>
                </a:lnTo>
                <a:lnTo>
                  <a:pt x="628" y="593"/>
                </a:lnTo>
                <a:lnTo>
                  <a:pt x="640" y="620"/>
                </a:lnTo>
                <a:lnTo>
                  <a:pt x="656" y="656"/>
                </a:lnTo>
                <a:lnTo>
                  <a:pt x="673" y="688"/>
                </a:lnTo>
                <a:lnTo>
                  <a:pt x="683" y="706"/>
                </a:lnTo>
                <a:lnTo>
                  <a:pt x="683" y="706"/>
                </a:lnTo>
                <a:lnTo>
                  <a:pt x="686" y="711"/>
                </a:lnTo>
                <a:lnTo>
                  <a:pt x="688" y="716"/>
                </a:lnTo>
                <a:lnTo>
                  <a:pt x="692" y="730"/>
                </a:lnTo>
                <a:lnTo>
                  <a:pt x="695" y="743"/>
                </a:lnTo>
                <a:lnTo>
                  <a:pt x="695" y="753"/>
                </a:lnTo>
                <a:lnTo>
                  <a:pt x="695" y="753"/>
                </a:lnTo>
                <a:lnTo>
                  <a:pt x="691" y="769"/>
                </a:lnTo>
                <a:lnTo>
                  <a:pt x="691" y="776"/>
                </a:lnTo>
                <a:lnTo>
                  <a:pt x="691" y="785"/>
                </a:lnTo>
                <a:lnTo>
                  <a:pt x="691" y="785"/>
                </a:lnTo>
                <a:lnTo>
                  <a:pt x="696" y="800"/>
                </a:lnTo>
                <a:lnTo>
                  <a:pt x="700" y="813"/>
                </a:lnTo>
                <a:lnTo>
                  <a:pt x="700" y="813"/>
                </a:lnTo>
                <a:lnTo>
                  <a:pt x="704" y="820"/>
                </a:lnTo>
                <a:lnTo>
                  <a:pt x="709" y="826"/>
                </a:lnTo>
                <a:lnTo>
                  <a:pt x="716" y="834"/>
                </a:lnTo>
                <a:lnTo>
                  <a:pt x="698" y="890"/>
                </a:lnTo>
                <a:lnTo>
                  <a:pt x="698" y="890"/>
                </a:lnTo>
                <a:lnTo>
                  <a:pt x="679" y="907"/>
                </a:lnTo>
                <a:lnTo>
                  <a:pt x="666" y="919"/>
                </a:lnTo>
                <a:lnTo>
                  <a:pt x="661" y="926"/>
                </a:lnTo>
                <a:lnTo>
                  <a:pt x="658" y="931"/>
                </a:lnTo>
                <a:lnTo>
                  <a:pt x="658" y="931"/>
                </a:lnTo>
                <a:lnTo>
                  <a:pt x="651" y="946"/>
                </a:lnTo>
                <a:lnTo>
                  <a:pt x="642" y="965"/>
                </a:lnTo>
                <a:lnTo>
                  <a:pt x="642" y="965"/>
                </a:lnTo>
                <a:lnTo>
                  <a:pt x="637" y="976"/>
                </a:lnTo>
                <a:lnTo>
                  <a:pt x="632" y="983"/>
                </a:lnTo>
                <a:lnTo>
                  <a:pt x="626" y="991"/>
                </a:lnTo>
                <a:lnTo>
                  <a:pt x="626" y="991"/>
                </a:lnTo>
                <a:lnTo>
                  <a:pt x="609" y="1005"/>
                </a:lnTo>
                <a:lnTo>
                  <a:pt x="568" y="1038"/>
                </a:lnTo>
                <a:lnTo>
                  <a:pt x="546" y="1059"/>
                </a:lnTo>
                <a:lnTo>
                  <a:pt x="525" y="1078"/>
                </a:lnTo>
                <a:lnTo>
                  <a:pt x="508" y="1096"/>
                </a:lnTo>
                <a:lnTo>
                  <a:pt x="501" y="1104"/>
                </a:lnTo>
                <a:lnTo>
                  <a:pt x="496" y="1110"/>
                </a:lnTo>
                <a:lnTo>
                  <a:pt x="496" y="1110"/>
                </a:lnTo>
                <a:lnTo>
                  <a:pt x="481" y="1134"/>
                </a:lnTo>
                <a:lnTo>
                  <a:pt x="464" y="1158"/>
                </a:lnTo>
                <a:lnTo>
                  <a:pt x="450" y="1178"/>
                </a:lnTo>
                <a:lnTo>
                  <a:pt x="444" y="1184"/>
                </a:lnTo>
                <a:lnTo>
                  <a:pt x="440" y="1188"/>
                </a:lnTo>
                <a:lnTo>
                  <a:pt x="440" y="1188"/>
                </a:lnTo>
                <a:lnTo>
                  <a:pt x="409" y="1207"/>
                </a:lnTo>
                <a:lnTo>
                  <a:pt x="392" y="1217"/>
                </a:lnTo>
                <a:lnTo>
                  <a:pt x="381" y="1225"/>
                </a:lnTo>
                <a:lnTo>
                  <a:pt x="381" y="1225"/>
                </a:lnTo>
                <a:lnTo>
                  <a:pt x="370" y="1234"/>
                </a:lnTo>
                <a:lnTo>
                  <a:pt x="363" y="1238"/>
                </a:lnTo>
                <a:lnTo>
                  <a:pt x="363" y="1238"/>
                </a:lnTo>
                <a:lnTo>
                  <a:pt x="353" y="1243"/>
                </a:lnTo>
                <a:lnTo>
                  <a:pt x="343" y="1248"/>
                </a:lnTo>
                <a:lnTo>
                  <a:pt x="330" y="1256"/>
                </a:lnTo>
                <a:lnTo>
                  <a:pt x="316" y="1266"/>
                </a:lnTo>
                <a:lnTo>
                  <a:pt x="301" y="1279"/>
                </a:lnTo>
                <a:lnTo>
                  <a:pt x="287" y="1294"/>
                </a:lnTo>
                <a:lnTo>
                  <a:pt x="273" y="1312"/>
                </a:lnTo>
                <a:lnTo>
                  <a:pt x="273" y="1312"/>
                </a:lnTo>
                <a:lnTo>
                  <a:pt x="243" y="1358"/>
                </a:lnTo>
                <a:lnTo>
                  <a:pt x="211" y="1412"/>
                </a:lnTo>
                <a:lnTo>
                  <a:pt x="183" y="1458"/>
                </a:lnTo>
                <a:lnTo>
                  <a:pt x="166" y="1482"/>
                </a:lnTo>
                <a:lnTo>
                  <a:pt x="166" y="1482"/>
                </a:lnTo>
                <a:lnTo>
                  <a:pt x="145" y="1511"/>
                </a:lnTo>
                <a:lnTo>
                  <a:pt x="145" y="1511"/>
                </a:lnTo>
                <a:lnTo>
                  <a:pt x="106" y="1531"/>
                </a:lnTo>
                <a:lnTo>
                  <a:pt x="74" y="1547"/>
                </a:lnTo>
                <a:lnTo>
                  <a:pt x="47" y="1563"/>
                </a:lnTo>
                <a:lnTo>
                  <a:pt x="47" y="1563"/>
                </a:lnTo>
                <a:lnTo>
                  <a:pt x="37" y="1570"/>
                </a:lnTo>
                <a:lnTo>
                  <a:pt x="28" y="1578"/>
                </a:lnTo>
                <a:lnTo>
                  <a:pt x="19" y="1587"/>
                </a:lnTo>
                <a:lnTo>
                  <a:pt x="12" y="1596"/>
                </a:lnTo>
                <a:lnTo>
                  <a:pt x="7" y="1605"/>
                </a:lnTo>
                <a:lnTo>
                  <a:pt x="1" y="1614"/>
                </a:lnTo>
                <a:lnTo>
                  <a:pt x="0" y="1621"/>
                </a:lnTo>
                <a:lnTo>
                  <a:pt x="1" y="1628"/>
                </a:lnTo>
                <a:lnTo>
                  <a:pt x="1" y="1628"/>
                </a:lnTo>
                <a:lnTo>
                  <a:pt x="3" y="1630"/>
                </a:lnTo>
                <a:lnTo>
                  <a:pt x="5" y="1633"/>
                </a:lnTo>
                <a:lnTo>
                  <a:pt x="13" y="1637"/>
                </a:lnTo>
                <a:lnTo>
                  <a:pt x="23" y="1639"/>
                </a:lnTo>
                <a:lnTo>
                  <a:pt x="35" y="1640"/>
                </a:lnTo>
                <a:lnTo>
                  <a:pt x="47" y="1640"/>
                </a:lnTo>
                <a:lnTo>
                  <a:pt x="59" y="1639"/>
                </a:lnTo>
                <a:lnTo>
                  <a:pt x="69" y="1638"/>
                </a:lnTo>
                <a:lnTo>
                  <a:pt x="78" y="1637"/>
                </a:lnTo>
                <a:lnTo>
                  <a:pt x="78" y="1637"/>
                </a:lnTo>
                <a:lnTo>
                  <a:pt x="114" y="1625"/>
                </a:lnTo>
                <a:lnTo>
                  <a:pt x="145" y="1615"/>
                </a:lnTo>
                <a:lnTo>
                  <a:pt x="145" y="1615"/>
                </a:lnTo>
                <a:lnTo>
                  <a:pt x="186" y="1607"/>
                </a:lnTo>
                <a:lnTo>
                  <a:pt x="209" y="1601"/>
                </a:lnTo>
                <a:lnTo>
                  <a:pt x="218" y="1597"/>
                </a:lnTo>
                <a:lnTo>
                  <a:pt x="224" y="1593"/>
                </a:lnTo>
                <a:lnTo>
                  <a:pt x="224" y="1593"/>
                </a:lnTo>
                <a:lnTo>
                  <a:pt x="228" y="1588"/>
                </a:lnTo>
                <a:lnTo>
                  <a:pt x="232" y="1580"/>
                </a:lnTo>
                <a:lnTo>
                  <a:pt x="241" y="1564"/>
                </a:lnTo>
                <a:lnTo>
                  <a:pt x="251" y="1539"/>
                </a:lnTo>
                <a:lnTo>
                  <a:pt x="251" y="1539"/>
                </a:lnTo>
                <a:lnTo>
                  <a:pt x="257" y="1529"/>
                </a:lnTo>
                <a:lnTo>
                  <a:pt x="269" y="1510"/>
                </a:lnTo>
                <a:lnTo>
                  <a:pt x="283" y="1491"/>
                </a:lnTo>
                <a:lnTo>
                  <a:pt x="293" y="1479"/>
                </a:lnTo>
                <a:lnTo>
                  <a:pt x="293" y="1479"/>
                </a:lnTo>
                <a:lnTo>
                  <a:pt x="307" y="1463"/>
                </a:lnTo>
                <a:lnTo>
                  <a:pt x="316" y="1454"/>
                </a:lnTo>
                <a:lnTo>
                  <a:pt x="320" y="1451"/>
                </a:lnTo>
                <a:lnTo>
                  <a:pt x="325" y="1449"/>
                </a:lnTo>
                <a:lnTo>
                  <a:pt x="325" y="1449"/>
                </a:lnTo>
                <a:lnTo>
                  <a:pt x="330" y="1446"/>
                </a:lnTo>
                <a:lnTo>
                  <a:pt x="338" y="1440"/>
                </a:lnTo>
                <a:lnTo>
                  <a:pt x="358" y="1423"/>
                </a:lnTo>
                <a:lnTo>
                  <a:pt x="380" y="1404"/>
                </a:lnTo>
                <a:lnTo>
                  <a:pt x="397" y="1390"/>
                </a:lnTo>
                <a:lnTo>
                  <a:pt x="397" y="1390"/>
                </a:lnTo>
                <a:lnTo>
                  <a:pt x="403" y="1385"/>
                </a:lnTo>
                <a:lnTo>
                  <a:pt x="409" y="1378"/>
                </a:lnTo>
                <a:lnTo>
                  <a:pt x="422" y="1362"/>
                </a:lnTo>
                <a:lnTo>
                  <a:pt x="436" y="1340"/>
                </a:lnTo>
                <a:lnTo>
                  <a:pt x="448" y="1325"/>
                </a:lnTo>
                <a:lnTo>
                  <a:pt x="448" y="1325"/>
                </a:lnTo>
                <a:lnTo>
                  <a:pt x="463" y="1314"/>
                </a:lnTo>
                <a:lnTo>
                  <a:pt x="480" y="1306"/>
                </a:lnTo>
                <a:lnTo>
                  <a:pt x="496" y="1297"/>
                </a:lnTo>
                <a:lnTo>
                  <a:pt x="496" y="1297"/>
                </a:lnTo>
                <a:lnTo>
                  <a:pt x="510" y="1290"/>
                </a:lnTo>
                <a:lnTo>
                  <a:pt x="531" y="1279"/>
                </a:lnTo>
                <a:lnTo>
                  <a:pt x="585" y="1247"/>
                </a:lnTo>
                <a:lnTo>
                  <a:pt x="640" y="1213"/>
                </a:lnTo>
                <a:lnTo>
                  <a:pt x="664" y="1201"/>
                </a:lnTo>
                <a:lnTo>
                  <a:pt x="682" y="1192"/>
                </a:lnTo>
                <a:lnTo>
                  <a:pt x="682" y="1192"/>
                </a:lnTo>
                <a:lnTo>
                  <a:pt x="719" y="1174"/>
                </a:lnTo>
                <a:lnTo>
                  <a:pt x="765" y="1152"/>
                </a:lnTo>
                <a:lnTo>
                  <a:pt x="787" y="1142"/>
                </a:lnTo>
                <a:lnTo>
                  <a:pt x="807" y="1135"/>
                </a:lnTo>
                <a:lnTo>
                  <a:pt x="815" y="1133"/>
                </a:lnTo>
                <a:lnTo>
                  <a:pt x="823" y="1133"/>
                </a:lnTo>
                <a:lnTo>
                  <a:pt x="828" y="1133"/>
                </a:lnTo>
                <a:lnTo>
                  <a:pt x="831" y="1134"/>
                </a:lnTo>
                <a:lnTo>
                  <a:pt x="831" y="1134"/>
                </a:lnTo>
                <a:lnTo>
                  <a:pt x="835" y="1138"/>
                </a:lnTo>
                <a:lnTo>
                  <a:pt x="839" y="1144"/>
                </a:lnTo>
                <a:lnTo>
                  <a:pt x="846" y="1161"/>
                </a:lnTo>
                <a:lnTo>
                  <a:pt x="853" y="1184"/>
                </a:lnTo>
                <a:lnTo>
                  <a:pt x="861" y="1208"/>
                </a:lnTo>
                <a:lnTo>
                  <a:pt x="872" y="1257"/>
                </a:lnTo>
                <a:lnTo>
                  <a:pt x="880" y="1285"/>
                </a:lnTo>
                <a:lnTo>
                  <a:pt x="880" y="1285"/>
                </a:lnTo>
                <a:lnTo>
                  <a:pt x="886" y="1299"/>
                </a:lnTo>
                <a:lnTo>
                  <a:pt x="894" y="1314"/>
                </a:lnTo>
                <a:lnTo>
                  <a:pt x="902" y="1329"/>
                </a:lnTo>
                <a:lnTo>
                  <a:pt x="909" y="1339"/>
                </a:lnTo>
                <a:lnTo>
                  <a:pt x="909" y="1339"/>
                </a:lnTo>
                <a:lnTo>
                  <a:pt x="927" y="1355"/>
                </a:lnTo>
                <a:lnTo>
                  <a:pt x="939" y="1366"/>
                </a:lnTo>
                <a:lnTo>
                  <a:pt x="939" y="1366"/>
                </a:lnTo>
                <a:lnTo>
                  <a:pt x="1002" y="1467"/>
                </a:lnTo>
                <a:lnTo>
                  <a:pt x="1046" y="1542"/>
                </a:lnTo>
                <a:lnTo>
                  <a:pt x="1063" y="1571"/>
                </a:lnTo>
                <a:lnTo>
                  <a:pt x="1072" y="1589"/>
                </a:lnTo>
                <a:lnTo>
                  <a:pt x="1072" y="1589"/>
                </a:lnTo>
                <a:lnTo>
                  <a:pt x="1077" y="1607"/>
                </a:lnTo>
                <a:lnTo>
                  <a:pt x="1080" y="1619"/>
                </a:lnTo>
                <a:lnTo>
                  <a:pt x="1081" y="1625"/>
                </a:lnTo>
                <a:lnTo>
                  <a:pt x="1083" y="1633"/>
                </a:lnTo>
                <a:lnTo>
                  <a:pt x="1083" y="1633"/>
                </a:lnTo>
                <a:lnTo>
                  <a:pt x="1086" y="1646"/>
                </a:lnTo>
                <a:lnTo>
                  <a:pt x="1087" y="1649"/>
                </a:lnTo>
                <a:lnTo>
                  <a:pt x="1087" y="1649"/>
                </a:lnTo>
                <a:lnTo>
                  <a:pt x="1072" y="1661"/>
                </a:lnTo>
                <a:lnTo>
                  <a:pt x="1050" y="1676"/>
                </a:lnTo>
                <a:lnTo>
                  <a:pt x="1050" y="1676"/>
                </a:lnTo>
                <a:lnTo>
                  <a:pt x="1041" y="1685"/>
                </a:lnTo>
                <a:lnTo>
                  <a:pt x="1032" y="1697"/>
                </a:lnTo>
                <a:lnTo>
                  <a:pt x="1028" y="1702"/>
                </a:lnTo>
                <a:lnTo>
                  <a:pt x="1026" y="1708"/>
                </a:lnTo>
                <a:lnTo>
                  <a:pt x="1025" y="1712"/>
                </a:lnTo>
                <a:lnTo>
                  <a:pt x="1026" y="1713"/>
                </a:lnTo>
                <a:lnTo>
                  <a:pt x="1026" y="1715"/>
                </a:lnTo>
                <a:lnTo>
                  <a:pt x="1026" y="1715"/>
                </a:lnTo>
                <a:lnTo>
                  <a:pt x="1031" y="1717"/>
                </a:lnTo>
                <a:lnTo>
                  <a:pt x="1039" y="1718"/>
                </a:lnTo>
                <a:lnTo>
                  <a:pt x="1062" y="1721"/>
                </a:lnTo>
                <a:lnTo>
                  <a:pt x="1096" y="1724"/>
                </a:lnTo>
                <a:lnTo>
                  <a:pt x="1096" y="1724"/>
                </a:lnTo>
                <a:lnTo>
                  <a:pt x="1118" y="1722"/>
                </a:lnTo>
                <a:lnTo>
                  <a:pt x="1159" y="1718"/>
                </a:lnTo>
                <a:lnTo>
                  <a:pt x="1197" y="1713"/>
                </a:lnTo>
                <a:lnTo>
                  <a:pt x="1211" y="1710"/>
                </a:lnTo>
                <a:lnTo>
                  <a:pt x="1215" y="1708"/>
                </a:lnTo>
                <a:lnTo>
                  <a:pt x="1218" y="1707"/>
                </a:lnTo>
                <a:lnTo>
                  <a:pt x="1218" y="1707"/>
                </a:lnTo>
                <a:lnTo>
                  <a:pt x="1219" y="1702"/>
                </a:lnTo>
                <a:lnTo>
                  <a:pt x="1220" y="1697"/>
                </a:lnTo>
                <a:lnTo>
                  <a:pt x="1220" y="1688"/>
                </a:lnTo>
                <a:lnTo>
                  <a:pt x="1220" y="1679"/>
                </a:lnTo>
                <a:lnTo>
                  <a:pt x="1219" y="1670"/>
                </a:lnTo>
                <a:lnTo>
                  <a:pt x="1216" y="1660"/>
                </a:lnTo>
                <a:lnTo>
                  <a:pt x="1213" y="1651"/>
                </a:lnTo>
                <a:lnTo>
                  <a:pt x="1207" y="1643"/>
                </a:lnTo>
                <a:lnTo>
                  <a:pt x="1207" y="1643"/>
                </a:lnTo>
                <a:lnTo>
                  <a:pt x="1201" y="1637"/>
                </a:lnTo>
                <a:lnTo>
                  <a:pt x="1196" y="1633"/>
                </a:lnTo>
                <a:lnTo>
                  <a:pt x="1186" y="1626"/>
                </a:lnTo>
                <a:lnTo>
                  <a:pt x="1179" y="1623"/>
                </a:lnTo>
                <a:lnTo>
                  <a:pt x="1175" y="1620"/>
                </a:lnTo>
                <a:lnTo>
                  <a:pt x="1174" y="1616"/>
                </a:lnTo>
                <a:lnTo>
                  <a:pt x="1174" y="1616"/>
                </a:lnTo>
                <a:lnTo>
                  <a:pt x="1165" y="1597"/>
                </a:lnTo>
                <a:lnTo>
                  <a:pt x="1152" y="1561"/>
                </a:lnTo>
                <a:lnTo>
                  <a:pt x="1140" y="1519"/>
                </a:lnTo>
                <a:lnTo>
                  <a:pt x="1135" y="1499"/>
                </a:lnTo>
                <a:lnTo>
                  <a:pt x="1131" y="1481"/>
                </a:lnTo>
                <a:lnTo>
                  <a:pt x="1131" y="1481"/>
                </a:lnTo>
                <a:lnTo>
                  <a:pt x="1127" y="1464"/>
                </a:lnTo>
                <a:lnTo>
                  <a:pt x="1123" y="1449"/>
                </a:lnTo>
                <a:lnTo>
                  <a:pt x="1118" y="1435"/>
                </a:lnTo>
                <a:lnTo>
                  <a:pt x="1113" y="1422"/>
                </a:lnTo>
                <a:lnTo>
                  <a:pt x="1108" y="1409"/>
                </a:lnTo>
                <a:lnTo>
                  <a:pt x="1101" y="1399"/>
                </a:lnTo>
                <a:lnTo>
                  <a:pt x="1096" y="1390"/>
                </a:lnTo>
                <a:lnTo>
                  <a:pt x="1090" y="1382"/>
                </a:lnTo>
                <a:lnTo>
                  <a:pt x="1090" y="1382"/>
                </a:lnTo>
                <a:lnTo>
                  <a:pt x="1028" y="1308"/>
                </a:lnTo>
                <a:lnTo>
                  <a:pt x="1028" y="1308"/>
                </a:lnTo>
                <a:lnTo>
                  <a:pt x="1023" y="1302"/>
                </a:lnTo>
                <a:lnTo>
                  <a:pt x="1012" y="1280"/>
                </a:lnTo>
                <a:lnTo>
                  <a:pt x="1012" y="1280"/>
                </a:lnTo>
                <a:lnTo>
                  <a:pt x="999" y="1254"/>
                </a:lnTo>
                <a:lnTo>
                  <a:pt x="995" y="1244"/>
                </a:lnTo>
                <a:lnTo>
                  <a:pt x="993" y="1235"/>
                </a:lnTo>
                <a:lnTo>
                  <a:pt x="993" y="1235"/>
                </a:lnTo>
                <a:lnTo>
                  <a:pt x="993" y="1215"/>
                </a:lnTo>
                <a:lnTo>
                  <a:pt x="995" y="1179"/>
                </a:lnTo>
                <a:lnTo>
                  <a:pt x="996" y="1157"/>
                </a:lnTo>
                <a:lnTo>
                  <a:pt x="1000" y="1135"/>
                </a:lnTo>
                <a:lnTo>
                  <a:pt x="1004" y="1114"/>
                </a:lnTo>
                <a:lnTo>
                  <a:pt x="1009" y="1095"/>
                </a:lnTo>
                <a:lnTo>
                  <a:pt x="1009" y="1095"/>
                </a:lnTo>
                <a:lnTo>
                  <a:pt x="1019" y="1060"/>
                </a:lnTo>
                <a:lnTo>
                  <a:pt x="1026" y="1031"/>
                </a:lnTo>
                <a:lnTo>
                  <a:pt x="1028" y="1006"/>
                </a:lnTo>
                <a:lnTo>
                  <a:pt x="1030" y="983"/>
                </a:lnTo>
                <a:lnTo>
                  <a:pt x="1030" y="983"/>
                </a:lnTo>
                <a:lnTo>
                  <a:pt x="1028" y="974"/>
                </a:lnTo>
                <a:lnTo>
                  <a:pt x="1025" y="965"/>
                </a:lnTo>
                <a:lnTo>
                  <a:pt x="1019" y="958"/>
                </a:lnTo>
                <a:lnTo>
                  <a:pt x="1014" y="950"/>
                </a:lnTo>
                <a:lnTo>
                  <a:pt x="1003" y="940"/>
                </a:lnTo>
                <a:lnTo>
                  <a:pt x="999" y="936"/>
                </a:lnTo>
                <a:lnTo>
                  <a:pt x="998" y="933"/>
                </a:lnTo>
                <a:lnTo>
                  <a:pt x="998" y="933"/>
                </a:lnTo>
                <a:lnTo>
                  <a:pt x="994" y="913"/>
                </a:lnTo>
                <a:lnTo>
                  <a:pt x="990" y="895"/>
                </a:lnTo>
                <a:lnTo>
                  <a:pt x="990" y="895"/>
                </a:lnTo>
                <a:lnTo>
                  <a:pt x="993" y="895"/>
                </a:lnTo>
                <a:lnTo>
                  <a:pt x="998" y="894"/>
                </a:lnTo>
                <a:lnTo>
                  <a:pt x="1002" y="893"/>
                </a:lnTo>
                <a:lnTo>
                  <a:pt x="1004" y="891"/>
                </a:lnTo>
                <a:lnTo>
                  <a:pt x="1007" y="887"/>
                </a:lnTo>
                <a:lnTo>
                  <a:pt x="1008" y="884"/>
                </a:lnTo>
                <a:lnTo>
                  <a:pt x="1008" y="884"/>
                </a:lnTo>
                <a:lnTo>
                  <a:pt x="1013" y="809"/>
                </a:lnTo>
                <a:lnTo>
                  <a:pt x="1013" y="809"/>
                </a:lnTo>
                <a:lnTo>
                  <a:pt x="1014" y="762"/>
                </a:lnTo>
                <a:lnTo>
                  <a:pt x="1016" y="723"/>
                </a:lnTo>
                <a:lnTo>
                  <a:pt x="1018" y="688"/>
                </a:lnTo>
                <a:lnTo>
                  <a:pt x="1018" y="688"/>
                </a:lnTo>
                <a:lnTo>
                  <a:pt x="1025" y="639"/>
                </a:lnTo>
                <a:lnTo>
                  <a:pt x="1030" y="606"/>
                </a:lnTo>
                <a:lnTo>
                  <a:pt x="1030" y="606"/>
                </a:lnTo>
                <a:lnTo>
                  <a:pt x="1034" y="587"/>
                </a:lnTo>
                <a:lnTo>
                  <a:pt x="1040" y="565"/>
                </a:lnTo>
                <a:lnTo>
                  <a:pt x="1048" y="538"/>
                </a:lnTo>
                <a:lnTo>
                  <a:pt x="1048" y="538"/>
                </a:lnTo>
                <a:lnTo>
                  <a:pt x="1090" y="551"/>
                </a:lnTo>
                <a:lnTo>
                  <a:pt x="1121" y="558"/>
                </a:lnTo>
                <a:lnTo>
                  <a:pt x="1131" y="559"/>
                </a:lnTo>
                <a:lnTo>
                  <a:pt x="1135" y="559"/>
                </a:lnTo>
                <a:lnTo>
                  <a:pt x="1137" y="559"/>
                </a:lnTo>
                <a:lnTo>
                  <a:pt x="1137" y="559"/>
                </a:lnTo>
                <a:lnTo>
                  <a:pt x="1140" y="556"/>
                </a:lnTo>
                <a:lnTo>
                  <a:pt x="1142" y="551"/>
                </a:lnTo>
                <a:lnTo>
                  <a:pt x="1146" y="538"/>
                </a:lnTo>
                <a:lnTo>
                  <a:pt x="1149" y="524"/>
                </a:lnTo>
                <a:lnTo>
                  <a:pt x="1150" y="514"/>
                </a:lnTo>
                <a:lnTo>
                  <a:pt x="1150" y="514"/>
                </a:lnTo>
                <a:lnTo>
                  <a:pt x="1150" y="497"/>
                </a:lnTo>
                <a:lnTo>
                  <a:pt x="1150" y="489"/>
                </a:lnTo>
                <a:lnTo>
                  <a:pt x="1150" y="489"/>
                </a:lnTo>
                <a:lnTo>
                  <a:pt x="1156" y="489"/>
                </a:lnTo>
                <a:lnTo>
                  <a:pt x="1173" y="487"/>
                </a:lnTo>
                <a:lnTo>
                  <a:pt x="1182" y="486"/>
                </a:lnTo>
                <a:lnTo>
                  <a:pt x="1191" y="482"/>
                </a:lnTo>
                <a:lnTo>
                  <a:pt x="1200" y="478"/>
                </a:lnTo>
                <a:lnTo>
                  <a:pt x="1207" y="472"/>
                </a:lnTo>
                <a:lnTo>
                  <a:pt x="1207" y="472"/>
                </a:lnTo>
                <a:lnTo>
                  <a:pt x="1213" y="464"/>
                </a:lnTo>
                <a:lnTo>
                  <a:pt x="1216" y="457"/>
                </a:lnTo>
                <a:lnTo>
                  <a:pt x="1219" y="449"/>
                </a:lnTo>
                <a:lnTo>
                  <a:pt x="1219" y="443"/>
                </a:lnTo>
                <a:lnTo>
                  <a:pt x="1219" y="435"/>
                </a:lnTo>
                <a:lnTo>
                  <a:pt x="1218" y="428"/>
                </a:lnTo>
                <a:lnTo>
                  <a:pt x="1214" y="418"/>
                </a:lnTo>
                <a:lnTo>
                  <a:pt x="1214" y="418"/>
                </a:lnTo>
                <a:lnTo>
                  <a:pt x="1207" y="409"/>
                </a:lnTo>
                <a:lnTo>
                  <a:pt x="1197" y="400"/>
                </a:lnTo>
                <a:lnTo>
                  <a:pt x="1181" y="389"/>
                </a:lnTo>
                <a:lnTo>
                  <a:pt x="1158" y="375"/>
                </a:lnTo>
                <a:lnTo>
                  <a:pt x="1158" y="375"/>
                </a:lnTo>
                <a:lnTo>
                  <a:pt x="1142" y="367"/>
                </a:lnTo>
                <a:lnTo>
                  <a:pt x="1128" y="361"/>
                </a:lnTo>
                <a:lnTo>
                  <a:pt x="1097" y="349"/>
                </a:lnTo>
                <a:lnTo>
                  <a:pt x="1067" y="338"/>
                </a:lnTo>
                <a:lnTo>
                  <a:pt x="1051" y="333"/>
                </a:lnTo>
                <a:lnTo>
                  <a:pt x="1036" y="326"/>
                </a:lnTo>
                <a:lnTo>
                  <a:pt x="1036" y="326"/>
                </a:lnTo>
                <a:lnTo>
                  <a:pt x="995" y="306"/>
                </a:lnTo>
                <a:lnTo>
                  <a:pt x="982" y="299"/>
                </a:lnTo>
                <a:lnTo>
                  <a:pt x="982" y="299"/>
                </a:lnTo>
                <a:lnTo>
                  <a:pt x="984" y="297"/>
                </a:lnTo>
                <a:lnTo>
                  <a:pt x="984" y="292"/>
                </a:lnTo>
                <a:lnTo>
                  <a:pt x="984" y="283"/>
                </a:lnTo>
                <a:lnTo>
                  <a:pt x="982" y="279"/>
                </a:lnTo>
                <a:lnTo>
                  <a:pt x="980" y="274"/>
                </a:lnTo>
                <a:lnTo>
                  <a:pt x="980" y="274"/>
                </a:lnTo>
                <a:lnTo>
                  <a:pt x="973" y="267"/>
                </a:lnTo>
                <a:lnTo>
                  <a:pt x="968" y="264"/>
                </a:lnTo>
                <a:lnTo>
                  <a:pt x="963" y="261"/>
                </a:lnTo>
                <a:lnTo>
                  <a:pt x="963" y="261"/>
                </a:lnTo>
                <a:lnTo>
                  <a:pt x="949" y="249"/>
                </a:lnTo>
                <a:lnTo>
                  <a:pt x="949" y="249"/>
                </a:lnTo>
                <a:lnTo>
                  <a:pt x="943" y="246"/>
                </a:lnTo>
                <a:lnTo>
                  <a:pt x="938" y="244"/>
                </a:lnTo>
                <a:lnTo>
                  <a:pt x="934" y="244"/>
                </a:lnTo>
                <a:lnTo>
                  <a:pt x="932" y="244"/>
                </a:lnTo>
                <a:lnTo>
                  <a:pt x="916" y="247"/>
                </a:lnTo>
                <a:lnTo>
                  <a:pt x="909" y="247"/>
                </a:lnTo>
                <a:lnTo>
                  <a:pt x="899" y="246"/>
                </a:lnTo>
                <a:lnTo>
                  <a:pt x="899" y="246"/>
                </a:lnTo>
                <a:lnTo>
                  <a:pt x="893" y="240"/>
                </a:lnTo>
                <a:lnTo>
                  <a:pt x="879" y="225"/>
                </a:lnTo>
                <a:lnTo>
                  <a:pt x="861" y="205"/>
                </a:lnTo>
                <a:lnTo>
                  <a:pt x="853" y="193"/>
                </a:lnTo>
                <a:lnTo>
                  <a:pt x="847" y="182"/>
                </a:lnTo>
                <a:lnTo>
                  <a:pt x="847" y="182"/>
                </a:lnTo>
                <a:lnTo>
                  <a:pt x="833" y="157"/>
                </a:lnTo>
                <a:lnTo>
                  <a:pt x="815" y="129"/>
                </a:lnTo>
                <a:lnTo>
                  <a:pt x="796" y="101"/>
                </a:lnTo>
                <a:lnTo>
                  <a:pt x="779" y="78"/>
                </a:lnTo>
                <a:lnTo>
                  <a:pt x="779" y="78"/>
                </a:lnTo>
                <a:lnTo>
                  <a:pt x="760" y="56"/>
                </a:lnTo>
                <a:lnTo>
                  <a:pt x="738" y="32"/>
                </a:lnTo>
                <a:lnTo>
                  <a:pt x="713" y="5"/>
                </a:lnTo>
                <a:lnTo>
                  <a:pt x="713" y="5"/>
                </a:lnTo>
                <a:lnTo>
                  <a:pt x="710" y="3"/>
                </a:lnTo>
                <a:lnTo>
                  <a:pt x="706" y="1"/>
                </a:lnTo>
                <a:lnTo>
                  <a:pt x="702" y="0"/>
                </a:lnTo>
                <a:lnTo>
                  <a:pt x="696" y="0"/>
                </a:lnTo>
                <a:lnTo>
                  <a:pt x="689" y="1"/>
                </a:lnTo>
                <a:lnTo>
                  <a:pt x="682" y="4"/>
                </a:lnTo>
                <a:lnTo>
                  <a:pt x="674" y="10"/>
                </a:lnTo>
                <a:lnTo>
                  <a:pt x="674" y="10"/>
                </a:lnTo>
                <a:lnTo>
                  <a:pt x="668" y="17"/>
                </a:lnTo>
                <a:lnTo>
                  <a:pt x="664" y="24"/>
                </a:lnTo>
                <a:lnTo>
                  <a:pt x="663" y="31"/>
                </a:lnTo>
                <a:lnTo>
                  <a:pt x="663" y="37"/>
                </a:lnTo>
                <a:lnTo>
                  <a:pt x="665" y="44"/>
                </a:lnTo>
                <a:lnTo>
                  <a:pt x="668" y="49"/>
                </a:lnTo>
                <a:lnTo>
                  <a:pt x="673" y="59"/>
                </a:lnTo>
                <a:lnTo>
                  <a:pt x="673" y="59"/>
                </a:lnTo>
                <a:lnTo>
                  <a:pt x="691" y="79"/>
                </a:lnTo>
                <a:lnTo>
                  <a:pt x="725" y="116"/>
                </a:lnTo>
                <a:lnTo>
                  <a:pt x="780" y="174"/>
                </a:lnTo>
                <a:lnTo>
                  <a:pt x="780" y="174"/>
                </a:lnTo>
                <a:lnTo>
                  <a:pt x="792" y="184"/>
                </a:lnTo>
                <a:lnTo>
                  <a:pt x="810" y="198"/>
                </a:lnTo>
                <a:lnTo>
                  <a:pt x="844" y="225"/>
                </a:lnTo>
                <a:lnTo>
                  <a:pt x="844" y="225"/>
                </a:lnTo>
                <a:lnTo>
                  <a:pt x="854" y="237"/>
                </a:lnTo>
                <a:lnTo>
                  <a:pt x="862" y="247"/>
                </a:lnTo>
                <a:lnTo>
                  <a:pt x="869" y="257"/>
                </a:lnTo>
                <a:lnTo>
                  <a:pt x="869" y="257"/>
                </a:lnTo>
                <a:lnTo>
                  <a:pt x="861" y="257"/>
                </a:lnTo>
                <a:lnTo>
                  <a:pt x="856" y="256"/>
                </a:lnTo>
                <a:lnTo>
                  <a:pt x="854" y="257"/>
                </a:lnTo>
                <a:lnTo>
                  <a:pt x="853" y="257"/>
                </a:lnTo>
                <a:lnTo>
                  <a:pt x="853" y="257"/>
                </a:lnTo>
                <a:lnTo>
                  <a:pt x="858" y="265"/>
                </a:lnTo>
                <a:lnTo>
                  <a:pt x="869" y="278"/>
                </a:lnTo>
                <a:lnTo>
                  <a:pt x="869" y="278"/>
                </a:lnTo>
                <a:lnTo>
                  <a:pt x="878" y="290"/>
                </a:lnTo>
                <a:lnTo>
                  <a:pt x="889" y="307"/>
                </a:lnTo>
                <a:lnTo>
                  <a:pt x="902" y="327"/>
                </a:lnTo>
                <a:lnTo>
                  <a:pt x="902" y="327"/>
                </a:lnTo>
                <a:lnTo>
                  <a:pt x="907" y="361"/>
                </a:lnTo>
                <a:lnTo>
                  <a:pt x="907" y="361"/>
                </a:lnTo>
                <a:lnTo>
                  <a:pt x="904" y="371"/>
                </a:lnTo>
                <a:lnTo>
                  <a:pt x="897" y="389"/>
                </a:lnTo>
                <a:lnTo>
                  <a:pt x="885" y="414"/>
                </a:lnTo>
                <a:lnTo>
                  <a:pt x="839" y="408"/>
                </a:lnTo>
                <a:lnTo>
                  <a:pt x="831" y="373"/>
                </a:lnTo>
                <a:lnTo>
                  <a:pt x="839" y="358"/>
                </a:lnTo>
                <a:lnTo>
                  <a:pt x="839" y="358"/>
                </a:lnTo>
                <a:lnTo>
                  <a:pt x="842" y="339"/>
                </a:lnTo>
                <a:lnTo>
                  <a:pt x="842" y="339"/>
                </a:lnTo>
                <a:lnTo>
                  <a:pt x="840" y="306"/>
                </a:lnTo>
                <a:lnTo>
                  <a:pt x="839" y="267"/>
                </a:lnTo>
                <a:lnTo>
                  <a:pt x="839" y="267"/>
                </a:lnTo>
                <a:lnTo>
                  <a:pt x="838" y="260"/>
                </a:lnTo>
                <a:lnTo>
                  <a:pt x="834" y="248"/>
                </a:lnTo>
                <a:lnTo>
                  <a:pt x="828" y="238"/>
                </a:lnTo>
                <a:lnTo>
                  <a:pt x="824" y="232"/>
                </a:lnTo>
                <a:lnTo>
                  <a:pt x="819" y="228"/>
                </a:lnTo>
                <a:lnTo>
                  <a:pt x="819" y="228"/>
                </a:lnTo>
                <a:lnTo>
                  <a:pt x="806" y="217"/>
                </a:lnTo>
                <a:lnTo>
                  <a:pt x="789" y="207"/>
                </a:lnTo>
                <a:lnTo>
                  <a:pt x="779" y="202"/>
                </a:lnTo>
                <a:lnTo>
                  <a:pt x="769" y="198"/>
                </a:lnTo>
                <a:lnTo>
                  <a:pt x="759" y="196"/>
                </a:lnTo>
                <a:lnTo>
                  <a:pt x="747" y="194"/>
                </a:lnTo>
                <a:lnTo>
                  <a:pt x="747" y="194"/>
                </a:lnTo>
                <a:lnTo>
                  <a:pt x="719" y="193"/>
                </a:lnTo>
                <a:lnTo>
                  <a:pt x="704" y="194"/>
                </a:lnTo>
                <a:lnTo>
                  <a:pt x="687" y="197"/>
                </a:lnTo>
                <a:lnTo>
                  <a:pt x="672" y="200"/>
                </a:lnTo>
                <a:lnTo>
                  <a:pt x="656" y="206"/>
                </a:lnTo>
                <a:lnTo>
                  <a:pt x="650" y="209"/>
                </a:lnTo>
                <a:lnTo>
                  <a:pt x="645" y="212"/>
                </a:lnTo>
                <a:lnTo>
                  <a:pt x="638" y="217"/>
                </a:lnTo>
                <a:lnTo>
                  <a:pt x="635" y="223"/>
                </a:lnTo>
                <a:lnTo>
                  <a:pt x="635" y="223"/>
                </a:lnTo>
                <a:lnTo>
                  <a:pt x="627" y="234"/>
                </a:lnTo>
                <a:lnTo>
                  <a:pt x="620" y="246"/>
                </a:lnTo>
                <a:lnTo>
                  <a:pt x="615" y="258"/>
                </a:lnTo>
                <a:lnTo>
                  <a:pt x="611" y="269"/>
                </a:lnTo>
                <a:lnTo>
                  <a:pt x="606" y="288"/>
                </a:lnTo>
                <a:lnTo>
                  <a:pt x="604" y="294"/>
                </a:lnTo>
                <a:lnTo>
                  <a:pt x="604" y="294"/>
                </a:lnTo>
                <a:lnTo>
                  <a:pt x="572" y="306"/>
                </a:lnTo>
                <a:lnTo>
                  <a:pt x="550" y="315"/>
                </a:lnTo>
                <a:lnTo>
                  <a:pt x="544" y="318"/>
                </a:lnTo>
                <a:lnTo>
                  <a:pt x="541" y="321"/>
                </a:lnTo>
                <a:lnTo>
                  <a:pt x="541" y="321"/>
                </a:lnTo>
                <a:lnTo>
                  <a:pt x="542" y="324"/>
                </a:lnTo>
                <a:lnTo>
                  <a:pt x="545" y="327"/>
                </a:lnTo>
                <a:lnTo>
                  <a:pt x="555" y="335"/>
                </a:lnTo>
                <a:lnTo>
                  <a:pt x="568" y="341"/>
                </a:lnTo>
                <a:lnTo>
                  <a:pt x="574" y="344"/>
                </a:lnTo>
                <a:lnTo>
                  <a:pt x="581" y="344"/>
                </a:lnTo>
                <a:lnTo>
                  <a:pt x="581" y="344"/>
                </a:lnTo>
                <a:lnTo>
                  <a:pt x="615" y="344"/>
                </a:lnTo>
                <a:lnTo>
                  <a:pt x="637" y="343"/>
                </a:lnTo>
                <a:lnTo>
                  <a:pt x="637" y="343"/>
                </a:lnTo>
                <a:lnTo>
                  <a:pt x="638" y="344"/>
                </a:lnTo>
                <a:lnTo>
                  <a:pt x="638" y="347"/>
                </a:lnTo>
                <a:lnTo>
                  <a:pt x="638" y="354"/>
                </a:lnTo>
                <a:lnTo>
                  <a:pt x="637" y="368"/>
                </a:lnTo>
                <a:lnTo>
                  <a:pt x="637" y="368"/>
                </a:lnTo>
                <a:lnTo>
                  <a:pt x="636" y="382"/>
                </a:lnTo>
                <a:lnTo>
                  <a:pt x="635" y="390"/>
                </a:lnTo>
                <a:lnTo>
                  <a:pt x="631" y="402"/>
                </a:lnTo>
                <a:lnTo>
                  <a:pt x="631" y="402"/>
                </a:lnTo>
                <a:lnTo>
                  <a:pt x="629" y="411"/>
                </a:lnTo>
                <a:lnTo>
                  <a:pt x="629" y="413"/>
                </a:lnTo>
                <a:lnTo>
                  <a:pt x="633" y="414"/>
                </a:lnTo>
                <a:lnTo>
                  <a:pt x="633" y="414"/>
                </a:lnTo>
                <a:lnTo>
                  <a:pt x="645" y="418"/>
                </a:lnTo>
                <a:lnTo>
                  <a:pt x="645" y="418"/>
                </a:lnTo>
                <a:lnTo>
                  <a:pt x="646" y="428"/>
                </a:lnTo>
                <a:lnTo>
                  <a:pt x="647" y="444"/>
                </a:lnTo>
                <a:lnTo>
                  <a:pt x="647" y="444"/>
                </a:lnTo>
                <a:lnTo>
                  <a:pt x="649" y="446"/>
                </a:lnTo>
                <a:lnTo>
                  <a:pt x="650" y="449"/>
                </a:lnTo>
                <a:lnTo>
                  <a:pt x="655" y="453"/>
                </a:lnTo>
                <a:lnTo>
                  <a:pt x="661" y="457"/>
                </a:lnTo>
                <a:lnTo>
                  <a:pt x="670" y="460"/>
                </a:lnTo>
                <a:lnTo>
                  <a:pt x="686" y="463"/>
                </a:lnTo>
                <a:lnTo>
                  <a:pt x="692" y="464"/>
                </a:lnTo>
                <a:lnTo>
                  <a:pt x="660" y="47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D4B3200F-3D25-4DC1-A75D-C7F46372BE5E}"/>
              </a:ext>
            </a:extLst>
          </p:cNvPr>
          <p:cNvSpPr>
            <a:spLocks noEditPoints="1"/>
          </p:cNvSpPr>
          <p:nvPr/>
        </p:nvSpPr>
        <p:spPr bwMode="auto">
          <a:xfrm>
            <a:off x="2749304" y="4654438"/>
            <a:ext cx="649927" cy="1673766"/>
          </a:xfrm>
          <a:custGeom>
            <a:avLst/>
            <a:gdLst>
              <a:gd name="T0" fmla="*/ 374 w 478"/>
              <a:gd name="T1" fmla="*/ 326 h 1231"/>
              <a:gd name="T2" fmla="*/ 300 w 478"/>
              <a:gd name="T3" fmla="*/ 335 h 1231"/>
              <a:gd name="T4" fmla="*/ 249 w 478"/>
              <a:gd name="T5" fmla="*/ 315 h 1231"/>
              <a:gd name="T6" fmla="*/ 238 w 478"/>
              <a:gd name="T7" fmla="*/ 255 h 1231"/>
              <a:gd name="T8" fmla="*/ 190 w 478"/>
              <a:gd name="T9" fmla="*/ 227 h 1231"/>
              <a:gd name="T10" fmla="*/ 120 w 478"/>
              <a:gd name="T11" fmla="*/ 248 h 1231"/>
              <a:gd name="T12" fmla="*/ 106 w 478"/>
              <a:gd name="T13" fmla="*/ 289 h 1231"/>
              <a:gd name="T14" fmla="*/ 78 w 478"/>
              <a:gd name="T15" fmla="*/ 313 h 1231"/>
              <a:gd name="T16" fmla="*/ 99 w 478"/>
              <a:gd name="T17" fmla="*/ 340 h 1231"/>
              <a:gd name="T18" fmla="*/ 116 w 478"/>
              <a:gd name="T19" fmla="*/ 360 h 1231"/>
              <a:gd name="T20" fmla="*/ 88 w 478"/>
              <a:gd name="T21" fmla="*/ 403 h 1231"/>
              <a:gd name="T22" fmla="*/ 48 w 478"/>
              <a:gd name="T23" fmla="*/ 550 h 1231"/>
              <a:gd name="T24" fmla="*/ 25 w 478"/>
              <a:gd name="T25" fmla="*/ 599 h 1231"/>
              <a:gd name="T26" fmla="*/ 18 w 478"/>
              <a:gd name="T27" fmla="*/ 637 h 1231"/>
              <a:gd name="T28" fmla="*/ 1 w 478"/>
              <a:gd name="T29" fmla="*/ 727 h 1231"/>
              <a:gd name="T30" fmla="*/ 38 w 478"/>
              <a:gd name="T31" fmla="*/ 787 h 1231"/>
              <a:gd name="T32" fmla="*/ 169 w 478"/>
              <a:gd name="T33" fmla="*/ 870 h 1231"/>
              <a:gd name="T34" fmla="*/ 262 w 478"/>
              <a:gd name="T35" fmla="*/ 925 h 1231"/>
              <a:gd name="T36" fmla="*/ 230 w 478"/>
              <a:gd name="T37" fmla="*/ 1004 h 1231"/>
              <a:gd name="T38" fmla="*/ 205 w 478"/>
              <a:gd name="T39" fmla="*/ 1122 h 1231"/>
              <a:gd name="T40" fmla="*/ 189 w 478"/>
              <a:gd name="T41" fmla="*/ 1142 h 1231"/>
              <a:gd name="T42" fmla="*/ 173 w 478"/>
              <a:gd name="T43" fmla="*/ 1202 h 1231"/>
              <a:gd name="T44" fmla="*/ 244 w 478"/>
              <a:gd name="T45" fmla="*/ 1229 h 1231"/>
              <a:gd name="T46" fmla="*/ 323 w 478"/>
              <a:gd name="T47" fmla="*/ 1225 h 1231"/>
              <a:gd name="T48" fmla="*/ 327 w 478"/>
              <a:gd name="T49" fmla="*/ 1208 h 1231"/>
              <a:gd name="T50" fmla="*/ 278 w 478"/>
              <a:gd name="T51" fmla="*/ 1178 h 1231"/>
              <a:gd name="T52" fmla="*/ 252 w 478"/>
              <a:gd name="T53" fmla="*/ 1146 h 1231"/>
              <a:gd name="T54" fmla="*/ 346 w 478"/>
              <a:gd name="T55" fmla="*/ 1063 h 1231"/>
              <a:gd name="T56" fmla="*/ 376 w 478"/>
              <a:gd name="T57" fmla="*/ 1070 h 1231"/>
              <a:gd name="T58" fmla="*/ 415 w 478"/>
              <a:gd name="T59" fmla="*/ 1070 h 1231"/>
              <a:gd name="T60" fmla="*/ 409 w 478"/>
              <a:gd name="T61" fmla="*/ 1047 h 1231"/>
              <a:gd name="T62" fmla="*/ 416 w 478"/>
              <a:gd name="T63" fmla="*/ 1035 h 1231"/>
              <a:gd name="T64" fmla="*/ 356 w 478"/>
              <a:gd name="T65" fmla="*/ 974 h 1231"/>
              <a:gd name="T66" fmla="*/ 369 w 478"/>
              <a:gd name="T67" fmla="*/ 809 h 1231"/>
              <a:gd name="T68" fmla="*/ 379 w 478"/>
              <a:gd name="T69" fmla="*/ 736 h 1231"/>
              <a:gd name="T70" fmla="*/ 369 w 478"/>
              <a:gd name="T71" fmla="*/ 688 h 1231"/>
              <a:gd name="T72" fmla="*/ 287 w 478"/>
              <a:gd name="T73" fmla="*/ 659 h 1231"/>
              <a:gd name="T74" fmla="*/ 225 w 478"/>
              <a:gd name="T75" fmla="*/ 600 h 1231"/>
              <a:gd name="T76" fmla="*/ 309 w 478"/>
              <a:gd name="T77" fmla="*/ 531 h 1231"/>
              <a:gd name="T78" fmla="*/ 380 w 478"/>
              <a:gd name="T79" fmla="*/ 468 h 1231"/>
              <a:gd name="T80" fmla="*/ 462 w 478"/>
              <a:gd name="T81" fmla="*/ 399 h 1231"/>
              <a:gd name="T82" fmla="*/ 476 w 478"/>
              <a:gd name="T83" fmla="*/ 379 h 1231"/>
              <a:gd name="T84" fmla="*/ 460 w 478"/>
              <a:gd name="T85" fmla="*/ 339 h 1231"/>
              <a:gd name="T86" fmla="*/ 466 w 478"/>
              <a:gd name="T87" fmla="*/ 316 h 1231"/>
              <a:gd name="T88" fmla="*/ 435 w 478"/>
              <a:gd name="T89" fmla="*/ 302 h 1231"/>
              <a:gd name="T90" fmla="*/ 421 w 478"/>
              <a:gd name="T91" fmla="*/ 288 h 1231"/>
              <a:gd name="T92" fmla="*/ 389 w 478"/>
              <a:gd name="T93" fmla="*/ 293 h 1231"/>
              <a:gd name="T94" fmla="*/ 93 w 478"/>
              <a:gd name="T95" fmla="*/ 0 h 1231"/>
              <a:gd name="T96" fmla="*/ 70 w 478"/>
              <a:gd name="T97" fmla="*/ 18 h 1231"/>
              <a:gd name="T98" fmla="*/ 376 w 478"/>
              <a:gd name="T99" fmla="*/ 307 h 1231"/>
              <a:gd name="T100" fmla="*/ 343 w 478"/>
              <a:gd name="T101" fmla="*/ 439 h 1231"/>
              <a:gd name="T102" fmla="*/ 283 w 478"/>
              <a:gd name="T103" fmla="*/ 469 h 1231"/>
              <a:gd name="T104" fmla="*/ 281 w 478"/>
              <a:gd name="T105" fmla="*/ 433 h 1231"/>
              <a:gd name="T106" fmla="*/ 318 w 478"/>
              <a:gd name="T107" fmla="*/ 431 h 1231"/>
              <a:gd name="T108" fmla="*/ 388 w 478"/>
              <a:gd name="T109" fmla="*/ 395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8" h="1231">
                <a:moveTo>
                  <a:pt x="376" y="307"/>
                </a:moveTo>
                <a:lnTo>
                  <a:pt x="376" y="307"/>
                </a:lnTo>
                <a:lnTo>
                  <a:pt x="374" y="313"/>
                </a:lnTo>
                <a:lnTo>
                  <a:pt x="372" y="317"/>
                </a:lnTo>
                <a:lnTo>
                  <a:pt x="372" y="321"/>
                </a:lnTo>
                <a:lnTo>
                  <a:pt x="372" y="321"/>
                </a:lnTo>
                <a:lnTo>
                  <a:pt x="374" y="326"/>
                </a:lnTo>
                <a:lnTo>
                  <a:pt x="377" y="332"/>
                </a:lnTo>
                <a:lnTo>
                  <a:pt x="383" y="337"/>
                </a:lnTo>
                <a:lnTo>
                  <a:pt x="328" y="341"/>
                </a:lnTo>
                <a:lnTo>
                  <a:pt x="328" y="341"/>
                </a:lnTo>
                <a:lnTo>
                  <a:pt x="322" y="340"/>
                </a:lnTo>
                <a:lnTo>
                  <a:pt x="313" y="337"/>
                </a:lnTo>
                <a:lnTo>
                  <a:pt x="300" y="335"/>
                </a:lnTo>
                <a:lnTo>
                  <a:pt x="300" y="335"/>
                </a:lnTo>
                <a:lnTo>
                  <a:pt x="291" y="335"/>
                </a:lnTo>
                <a:lnTo>
                  <a:pt x="282" y="335"/>
                </a:lnTo>
                <a:lnTo>
                  <a:pt x="264" y="339"/>
                </a:lnTo>
                <a:lnTo>
                  <a:pt x="244" y="342"/>
                </a:lnTo>
                <a:lnTo>
                  <a:pt x="244" y="342"/>
                </a:lnTo>
                <a:lnTo>
                  <a:pt x="249" y="315"/>
                </a:lnTo>
                <a:lnTo>
                  <a:pt x="251" y="294"/>
                </a:lnTo>
                <a:lnTo>
                  <a:pt x="251" y="286"/>
                </a:lnTo>
                <a:lnTo>
                  <a:pt x="251" y="281"/>
                </a:lnTo>
                <a:lnTo>
                  <a:pt x="251" y="281"/>
                </a:lnTo>
                <a:lnTo>
                  <a:pt x="248" y="271"/>
                </a:lnTo>
                <a:lnTo>
                  <a:pt x="243" y="263"/>
                </a:lnTo>
                <a:lnTo>
                  <a:pt x="238" y="255"/>
                </a:lnTo>
                <a:lnTo>
                  <a:pt x="231" y="247"/>
                </a:lnTo>
                <a:lnTo>
                  <a:pt x="223" y="240"/>
                </a:lnTo>
                <a:lnTo>
                  <a:pt x="213" y="234"/>
                </a:lnTo>
                <a:lnTo>
                  <a:pt x="208" y="231"/>
                </a:lnTo>
                <a:lnTo>
                  <a:pt x="202" y="229"/>
                </a:lnTo>
                <a:lnTo>
                  <a:pt x="202" y="229"/>
                </a:lnTo>
                <a:lnTo>
                  <a:pt x="190" y="227"/>
                </a:lnTo>
                <a:lnTo>
                  <a:pt x="178" y="227"/>
                </a:lnTo>
                <a:lnTo>
                  <a:pt x="166" y="227"/>
                </a:lnTo>
                <a:lnTo>
                  <a:pt x="156" y="229"/>
                </a:lnTo>
                <a:lnTo>
                  <a:pt x="145" y="231"/>
                </a:lnTo>
                <a:lnTo>
                  <a:pt x="136" y="236"/>
                </a:lnTo>
                <a:lnTo>
                  <a:pt x="127" y="242"/>
                </a:lnTo>
                <a:lnTo>
                  <a:pt x="120" y="248"/>
                </a:lnTo>
                <a:lnTo>
                  <a:pt x="120" y="248"/>
                </a:lnTo>
                <a:lnTo>
                  <a:pt x="116" y="255"/>
                </a:lnTo>
                <a:lnTo>
                  <a:pt x="112" y="263"/>
                </a:lnTo>
                <a:lnTo>
                  <a:pt x="110" y="270"/>
                </a:lnTo>
                <a:lnTo>
                  <a:pt x="107" y="276"/>
                </a:lnTo>
                <a:lnTo>
                  <a:pt x="106" y="286"/>
                </a:lnTo>
                <a:lnTo>
                  <a:pt x="106" y="289"/>
                </a:lnTo>
                <a:lnTo>
                  <a:pt x="106" y="289"/>
                </a:lnTo>
                <a:lnTo>
                  <a:pt x="90" y="300"/>
                </a:lnTo>
                <a:lnTo>
                  <a:pt x="80" y="307"/>
                </a:lnTo>
                <a:lnTo>
                  <a:pt x="77" y="310"/>
                </a:lnTo>
                <a:lnTo>
                  <a:pt x="77" y="312"/>
                </a:lnTo>
                <a:lnTo>
                  <a:pt x="77" y="312"/>
                </a:lnTo>
                <a:lnTo>
                  <a:pt x="78" y="313"/>
                </a:lnTo>
                <a:lnTo>
                  <a:pt x="81" y="314"/>
                </a:lnTo>
                <a:lnTo>
                  <a:pt x="91" y="315"/>
                </a:lnTo>
                <a:lnTo>
                  <a:pt x="104" y="315"/>
                </a:lnTo>
                <a:lnTo>
                  <a:pt x="104" y="315"/>
                </a:lnTo>
                <a:lnTo>
                  <a:pt x="100" y="322"/>
                </a:lnTo>
                <a:lnTo>
                  <a:pt x="99" y="330"/>
                </a:lnTo>
                <a:lnTo>
                  <a:pt x="99" y="340"/>
                </a:lnTo>
                <a:lnTo>
                  <a:pt x="99" y="340"/>
                </a:lnTo>
                <a:lnTo>
                  <a:pt x="99" y="346"/>
                </a:lnTo>
                <a:lnTo>
                  <a:pt x="101" y="349"/>
                </a:lnTo>
                <a:lnTo>
                  <a:pt x="105" y="353"/>
                </a:lnTo>
                <a:lnTo>
                  <a:pt x="107" y="355"/>
                </a:lnTo>
                <a:lnTo>
                  <a:pt x="113" y="359"/>
                </a:lnTo>
                <a:lnTo>
                  <a:pt x="116" y="360"/>
                </a:lnTo>
                <a:lnTo>
                  <a:pt x="117" y="373"/>
                </a:lnTo>
                <a:lnTo>
                  <a:pt x="117" y="373"/>
                </a:lnTo>
                <a:lnTo>
                  <a:pt x="103" y="388"/>
                </a:lnTo>
                <a:lnTo>
                  <a:pt x="103" y="388"/>
                </a:lnTo>
                <a:lnTo>
                  <a:pt x="94" y="395"/>
                </a:lnTo>
                <a:lnTo>
                  <a:pt x="90" y="400"/>
                </a:lnTo>
                <a:lnTo>
                  <a:pt x="88" y="403"/>
                </a:lnTo>
                <a:lnTo>
                  <a:pt x="88" y="403"/>
                </a:lnTo>
                <a:lnTo>
                  <a:pt x="68" y="479"/>
                </a:lnTo>
                <a:lnTo>
                  <a:pt x="68" y="479"/>
                </a:lnTo>
                <a:lnTo>
                  <a:pt x="58" y="520"/>
                </a:lnTo>
                <a:lnTo>
                  <a:pt x="58" y="520"/>
                </a:lnTo>
                <a:lnTo>
                  <a:pt x="53" y="537"/>
                </a:lnTo>
                <a:lnTo>
                  <a:pt x="48" y="550"/>
                </a:lnTo>
                <a:lnTo>
                  <a:pt x="42" y="564"/>
                </a:lnTo>
                <a:lnTo>
                  <a:pt x="42" y="564"/>
                </a:lnTo>
                <a:lnTo>
                  <a:pt x="34" y="580"/>
                </a:lnTo>
                <a:lnTo>
                  <a:pt x="31" y="591"/>
                </a:lnTo>
                <a:lnTo>
                  <a:pt x="31" y="591"/>
                </a:lnTo>
                <a:lnTo>
                  <a:pt x="27" y="597"/>
                </a:lnTo>
                <a:lnTo>
                  <a:pt x="25" y="599"/>
                </a:lnTo>
                <a:lnTo>
                  <a:pt x="22" y="602"/>
                </a:lnTo>
                <a:lnTo>
                  <a:pt x="20" y="607"/>
                </a:lnTo>
                <a:lnTo>
                  <a:pt x="20" y="607"/>
                </a:lnTo>
                <a:lnTo>
                  <a:pt x="18" y="617"/>
                </a:lnTo>
                <a:lnTo>
                  <a:pt x="17" y="626"/>
                </a:lnTo>
                <a:lnTo>
                  <a:pt x="18" y="637"/>
                </a:lnTo>
                <a:lnTo>
                  <a:pt x="18" y="637"/>
                </a:lnTo>
                <a:lnTo>
                  <a:pt x="11" y="656"/>
                </a:lnTo>
                <a:lnTo>
                  <a:pt x="2" y="688"/>
                </a:lnTo>
                <a:lnTo>
                  <a:pt x="2" y="688"/>
                </a:lnTo>
                <a:lnTo>
                  <a:pt x="0" y="702"/>
                </a:lnTo>
                <a:lnTo>
                  <a:pt x="0" y="710"/>
                </a:lnTo>
                <a:lnTo>
                  <a:pt x="0" y="718"/>
                </a:lnTo>
                <a:lnTo>
                  <a:pt x="1" y="727"/>
                </a:lnTo>
                <a:lnTo>
                  <a:pt x="4" y="736"/>
                </a:lnTo>
                <a:lnTo>
                  <a:pt x="7" y="745"/>
                </a:lnTo>
                <a:lnTo>
                  <a:pt x="12" y="755"/>
                </a:lnTo>
                <a:lnTo>
                  <a:pt x="12" y="755"/>
                </a:lnTo>
                <a:lnTo>
                  <a:pt x="18" y="765"/>
                </a:lnTo>
                <a:lnTo>
                  <a:pt x="27" y="776"/>
                </a:lnTo>
                <a:lnTo>
                  <a:pt x="38" y="787"/>
                </a:lnTo>
                <a:lnTo>
                  <a:pt x="48" y="797"/>
                </a:lnTo>
                <a:lnTo>
                  <a:pt x="61" y="808"/>
                </a:lnTo>
                <a:lnTo>
                  <a:pt x="73" y="817"/>
                </a:lnTo>
                <a:lnTo>
                  <a:pt x="85" y="826"/>
                </a:lnTo>
                <a:lnTo>
                  <a:pt x="97" y="831"/>
                </a:lnTo>
                <a:lnTo>
                  <a:pt x="97" y="831"/>
                </a:lnTo>
                <a:lnTo>
                  <a:pt x="169" y="870"/>
                </a:lnTo>
                <a:lnTo>
                  <a:pt x="221" y="899"/>
                </a:lnTo>
                <a:lnTo>
                  <a:pt x="221" y="899"/>
                </a:lnTo>
                <a:lnTo>
                  <a:pt x="234" y="906"/>
                </a:lnTo>
                <a:lnTo>
                  <a:pt x="252" y="916"/>
                </a:lnTo>
                <a:lnTo>
                  <a:pt x="252" y="916"/>
                </a:lnTo>
                <a:lnTo>
                  <a:pt x="258" y="921"/>
                </a:lnTo>
                <a:lnTo>
                  <a:pt x="262" y="925"/>
                </a:lnTo>
                <a:lnTo>
                  <a:pt x="264" y="928"/>
                </a:lnTo>
                <a:lnTo>
                  <a:pt x="264" y="928"/>
                </a:lnTo>
                <a:lnTo>
                  <a:pt x="264" y="930"/>
                </a:lnTo>
                <a:lnTo>
                  <a:pt x="262" y="936"/>
                </a:lnTo>
                <a:lnTo>
                  <a:pt x="254" y="954"/>
                </a:lnTo>
                <a:lnTo>
                  <a:pt x="242" y="978"/>
                </a:lnTo>
                <a:lnTo>
                  <a:pt x="230" y="1004"/>
                </a:lnTo>
                <a:lnTo>
                  <a:pt x="230" y="1004"/>
                </a:lnTo>
                <a:lnTo>
                  <a:pt x="225" y="1018"/>
                </a:lnTo>
                <a:lnTo>
                  <a:pt x="221" y="1034"/>
                </a:lnTo>
                <a:lnTo>
                  <a:pt x="212" y="1071"/>
                </a:lnTo>
                <a:lnTo>
                  <a:pt x="208" y="1104"/>
                </a:lnTo>
                <a:lnTo>
                  <a:pt x="205" y="1122"/>
                </a:lnTo>
                <a:lnTo>
                  <a:pt x="205" y="1122"/>
                </a:lnTo>
                <a:lnTo>
                  <a:pt x="204" y="1129"/>
                </a:lnTo>
                <a:lnTo>
                  <a:pt x="201" y="1136"/>
                </a:lnTo>
                <a:lnTo>
                  <a:pt x="197" y="1140"/>
                </a:lnTo>
                <a:lnTo>
                  <a:pt x="195" y="1143"/>
                </a:lnTo>
                <a:lnTo>
                  <a:pt x="195" y="1143"/>
                </a:lnTo>
                <a:lnTo>
                  <a:pt x="189" y="1142"/>
                </a:lnTo>
                <a:lnTo>
                  <a:pt x="189" y="1142"/>
                </a:lnTo>
                <a:lnTo>
                  <a:pt x="188" y="1142"/>
                </a:lnTo>
                <a:lnTo>
                  <a:pt x="186" y="1143"/>
                </a:lnTo>
                <a:lnTo>
                  <a:pt x="183" y="1150"/>
                </a:lnTo>
                <a:lnTo>
                  <a:pt x="183" y="1150"/>
                </a:lnTo>
                <a:lnTo>
                  <a:pt x="178" y="1177"/>
                </a:lnTo>
                <a:lnTo>
                  <a:pt x="173" y="1202"/>
                </a:lnTo>
                <a:lnTo>
                  <a:pt x="173" y="1202"/>
                </a:lnTo>
                <a:lnTo>
                  <a:pt x="175" y="1204"/>
                </a:lnTo>
                <a:lnTo>
                  <a:pt x="177" y="1206"/>
                </a:lnTo>
                <a:lnTo>
                  <a:pt x="183" y="1209"/>
                </a:lnTo>
                <a:lnTo>
                  <a:pt x="183" y="1209"/>
                </a:lnTo>
                <a:lnTo>
                  <a:pt x="195" y="1212"/>
                </a:lnTo>
                <a:lnTo>
                  <a:pt x="215" y="1219"/>
                </a:lnTo>
                <a:lnTo>
                  <a:pt x="244" y="1229"/>
                </a:lnTo>
                <a:lnTo>
                  <a:pt x="244" y="1229"/>
                </a:lnTo>
                <a:lnTo>
                  <a:pt x="264" y="1230"/>
                </a:lnTo>
                <a:lnTo>
                  <a:pt x="291" y="1231"/>
                </a:lnTo>
                <a:lnTo>
                  <a:pt x="291" y="1231"/>
                </a:lnTo>
                <a:lnTo>
                  <a:pt x="303" y="1230"/>
                </a:lnTo>
                <a:lnTo>
                  <a:pt x="316" y="1228"/>
                </a:lnTo>
                <a:lnTo>
                  <a:pt x="323" y="1225"/>
                </a:lnTo>
                <a:lnTo>
                  <a:pt x="328" y="1223"/>
                </a:lnTo>
                <a:lnTo>
                  <a:pt x="331" y="1219"/>
                </a:lnTo>
                <a:lnTo>
                  <a:pt x="331" y="1217"/>
                </a:lnTo>
                <a:lnTo>
                  <a:pt x="331" y="1215"/>
                </a:lnTo>
                <a:lnTo>
                  <a:pt x="331" y="1215"/>
                </a:lnTo>
                <a:lnTo>
                  <a:pt x="330" y="1210"/>
                </a:lnTo>
                <a:lnTo>
                  <a:pt x="327" y="1208"/>
                </a:lnTo>
                <a:lnTo>
                  <a:pt x="322" y="1205"/>
                </a:lnTo>
                <a:lnTo>
                  <a:pt x="317" y="1203"/>
                </a:lnTo>
                <a:lnTo>
                  <a:pt x="300" y="1198"/>
                </a:lnTo>
                <a:lnTo>
                  <a:pt x="300" y="1198"/>
                </a:lnTo>
                <a:lnTo>
                  <a:pt x="296" y="1196"/>
                </a:lnTo>
                <a:lnTo>
                  <a:pt x="291" y="1191"/>
                </a:lnTo>
                <a:lnTo>
                  <a:pt x="278" y="1178"/>
                </a:lnTo>
                <a:lnTo>
                  <a:pt x="261" y="1158"/>
                </a:lnTo>
                <a:lnTo>
                  <a:pt x="261" y="1158"/>
                </a:lnTo>
                <a:lnTo>
                  <a:pt x="255" y="1153"/>
                </a:lnTo>
                <a:lnTo>
                  <a:pt x="252" y="1151"/>
                </a:lnTo>
                <a:lnTo>
                  <a:pt x="251" y="1150"/>
                </a:lnTo>
                <a:lnTo>
                  <a:pt x="251" y="1150"/>
                </a:lnTo>
                <a:lnTo>
                  <a:pt x="252" y="1146"/>
                </a:lnTo>
                <a:lnTo>
                  <a:pt x="256" y="1137"/>
                </a:lnTo>
                <a:lnTo>
                  <a:pt x="256" y="1137"/>
                </a:lnTo>
                <a:lnTo>
                  <a:pt x="284" y="1085"/>
                </a:lnTo>
                <a:lnTo>
                  <a:pt x="308" y="1041"/>
                </a:lnTo>
                <a:lnTo>
                  <a:pt x="336" y="1058"/>
                </a:lnTo>
                <a:lnTo>
                  <a:pt x="346" y="1063"/>
                </a:lnTo>
                <a:lnTo>
                  <a:pt x="346" y="1063"/>
                </a:lnTo>
                <a:lnTo>
                  <a:pt x="355" y="1065"/>
                </a:lnTo>
                <a:lnTo>
                  <a:pt x="355" y="1065"/>
                </a:lnTo>
                <a:lnTo>
                  <a:pt x="362" y="1066"/>
                </a:lnTo>
                <a:lnTo>
                  <a:pt x="362" y="1066"/>
                </a:lnTo>
                <a:lnTo>
                  <a:pt x="364" y="1067"/>
                </a:lnTo>
                <a:lnTo>
                  <a:pt x="366" y="1070"/>
                </a:lnTo>
                <a:lnTo>
                  <a:pt x="376" y="1070"/>
                </a:lnTo>
                <a:lnTo>
                  <a:pt x="376" y="1070"/>
                </a:lnTo>
                <a:lnTo>
                  <a:pt x="396" y="1073"/>
                </a:lnTo>
                <a:lnTo>
                  <a:pt x="396" y="1073"/>
                </a:lnTo>
                <a:lnTo>
                  <a:pt x="401" y="1073"/>
                </a:lnTo>
                <a:lnTo>
                  <a:pt x="409" y="1072"/>
                </a:lnTo>
                <a:lnTo>
                  <a:pt x="413" y="1071"/>
                </a:lnTo>
                <a:lnTo>
                  <a:pt x="415" y="1070"/>
                </a:lnTo>
                <a:lnTo>
                  <a:pt x="419" y="1067"/>
                </a:lnTo>
                <a:lnTo>
                  <a:pt x="420" y="1064"/>
                </a:lnTo>
                <a:lnTo>
                  <a:pt x="420" y="1064"/>
                </a:lnTo>
                <a:lnTo>
                  <a:pt x="420" y="1059"/>
                </a:lnTo>
                <a:lnTo>
                  <a:pt x="418" y="1055"/>
                </a:lnTo>
                <a:lnTo>
                  <a:pt x="414" y="1051"/>
                </a:lnTo>
                <a:lnTo>
                  <a:pt x="409" y="1047"/>
                </a:lnTo>
                <a:lnTo>
                  <a:pt x="401" y="1041"/>
                </a:lnTo>
                <a:lnTo>
                  <a:pt x="397" y="1039"/>
                </a:lnTo>
                <a:lnTo>
                  <a:pt x="397" y="1039"/>
                </a:lnTo>
                <a:lnTo>
                  <a:pt x="407" y="1039"/>
                </a:lnTo>
                <a:lnTo>
                  <a:pt x="413" y="1039"/>
                </a:lnTo>
                <a:lnTo>
                  <a:pt x="415" y="1037"/>
                </a:lnTo>
                <a:lnTo>
                  <a:pt x="416" y="1035"/>
                </a:lnTo>
                <a:lnTo>
                  <a:pt x="416" y="1035"/>
                </a:lnTo>
                <a:lnTo>
                  <a:pt x="415" y="1032"/>
                </a:lnTo>
                <a:lnTo>
                  <a:pt x="412" y="1026"/>
                </a:lnTo>
                <a:lnTo>
                  <a:pt x="400" y="1014"/>
                </a:lnTo>
                <a:lnTo>
                  <a:pt x="383" y="1000"/>
                </a:lnTo>
                <a:lnTo>
                  <a:pt x="356" y="974"/>
                </a:lnTo>
                <a:lnTo>
                  <a:pt x="356" y="974"/>
                </a:lnTo>
                <a:lnTo>
                  <a:pt x="360" y="941"/>
                </a:lnTo>
                <a:lnTo>
                  <a:pt x="360" y="941"/>
                </a:lnTo>
                <a:lnTo>
                  <a:pt x="367" y="885"/>
                </a:lnTo>
                <a:lnTo>
                  <a:pt x="373" y="827"/>
                </a:lnTo>
                <a:lnTo>
                  <a:pt x="373" y="827"/>
                </a:lnTo>
                <a:lnTo>
                  <a:pt x="372" y="818"/>
                </a:lnTo>
                <a:lnTo>
                  <a:pt x="369" y="809"/>
                </a:lnTo>
                <a:lnTo>
                  <a:pt x="366" y="797"/>
                </a:lnTo>
                <a:lnTo>
                  <a:pt x="366" y="797"/>
                </a:lnTo>
                <a:lnTo>
                  <a:pt x="373" y="771"/>
                </a:lnTo>
                <a:lnTo>
                  <a:pt x="377" y="752"/>
                </a:lnTo>
                <a:lnTo>
                  <a:pt x="380" y="741"/>
                </a:lnTo>
                <a:lnTo>
                  <a:pt x="380" y="741"/>
                </a:lnTo>
                <a:lnTo>
                  <a:pt x="379" y="736"/>
                </a:lnTo>
                <a:lnTo>
                  <a:pt x="377" y="734"/>
                </a:lnTo>
                <a:lnTo>
                  <a:pt x="376" y="732"/>
                </a:lnTo>
                <a:lnTo>
                  <a:pt x="376" y="732"/>
                </a:lnTo>
                <a:lnTo>
                  <a:pt x="376" y="727"/>
                </a:lnTo>
                <a:lnTo>
                  <a:pt x="375" y="711"/>
                </a:lnTo>
                <a:lnTo>
                  <a:pt x="372" y="695"/>
                </a:lnTo>
                <a:lnTo>
                  <a:pt x="369" y="688"/>
                </a:lnTo>
                <a:lnTo>
                  <a:pt x="366" y="682"/>
                </a:lnTo>
                <a:lnTo>
                  <a:pt x="366" y="682"/>
                </a:lnTo>
                <a:lnTo>
                  <a:pt x="362" y="679"/>
                </a:lnTo>
                <a:lnTo>
                  <a:pt x="356" y="677"/>
                </a:lnTo>
                <a:lnTo>
                  <a:pt x="338" y="671"/>
                </a:lnTo>
                <a:lnTo>
                  <a:pt x="314" y="665"/>
                </a:lnTo>
                <a:lnTo>
                  <a:pt x="287" y="659"/>
                </a:lnTo>
                <a:lnTo>
                  <a:pt x="237" y="650"/>
                </a:lnTo>
                <a:lnTo>
                  <a:pt x="215" y="646"/>
                </a:lnTo>
                <a:lnTo>
                  <a:pt x="215" y="646"/>
                </a:lnTo>
                <a:lnTo>
                  <a:pt x="218" y="627"/>
                </a:lnTo>
                <a:lnTo>
                  <a:pt x="222" y="612"/>
                </a:lnTo>
                <a:lnTo>
                  <a:pt x="225" y="600"/>
                </a:lnTo>
                <a:lnTo>
                  <a:pt x="225" y="600"/>
                </a:lnTo>
                <a:lnTo>
                  <a:pt x="241" y="559"/>
                </a:lnTo>
                <a:lnTo>
                  <a:pt x="251" y="526"/>
                </a:lnTo>
                <a:lnTo>
                  <a:pt x="251" y="526"/>
                </a:lnTo>
                <a:lnTo>
                  <a:pt x="274" y="528"/>
                </a:lnTo>
                <a:lnTo>
                  <a:pt x="303" y="532"/>
                </a:lnTo>
                <a:lnTo>
                  <a:pt x="303" y="532"/>
                </a:lnTo>
                <a:lnTo>
                  <a:pt x="309" y="531"/>
                </a:lnTo>
                <a:lnTo>
                  <a:pt x="315" y="527"/>
                </a:lnTo>
                <a:lnTo>
                  <a:pt x="322" y="521"/>
                </a:lnTo>
                <a:lnTo>
                  <a:pt x="333" y="513"/>
                </a:lnTo>
                <a:lnTo>
                  <a:pt x="333" y="513"/>
                </a:lnTo>
                <a:lnTo>
                  <a:pt x="341" y="506"/>
                </a:lnTo>
                <a:lnTo>
                  <a:pt x="353" y="495"/>
                </a:lnTo>
                <a:lnTo>
                  <a:pt x="380" y="468"/>
                </a:lnTo>
                <a:lnTo>
                  <a:pt x="414" y="432"/>
                </a:lnTo>
                <a:lnTo>
                  <a:pt x="414" y="432"/>
                </a:lnTo>
                <a:lnTo>
                  <a:pt x="415" y="431"/>
                </a:lnTo>
                <a:lnTo>
                  <a:pt x="416" y="429"/>
                </a:lnTo>
                <a:lnTo>
                  <a:pt x="419" y="431"/>
                </a:lnTo>
                <a:lnTo>
                  <a:pt x="447" y="402"/>
                </a:lnTo>
                <a:lnTo>
                  <a:pt x="462" y="399"/>
                </a:lnTo>
                <a:lnTo>
                  <a:pt x="462" y="399"/>
                </a:lnTo>
                <a:lnTo>
                  <a:pt x="465" y="399"/>
                </a:lnTo>
                <a:lnTo>
                  <a:pt x="467" y="396"/>
                </a:lnTo>
                <a:lnTo>
                  <a:pt x="471" y="392"/>
                </a:lnTo>
                <a:lnTo>
                  <a:pt x="475" y="382"/>
                </a:lnTo>
                <a:lnTo>
                  <a:pt x="475" y="382"/>
                </a:lnTo>
                <a:lnTo>
                  <a:pt x="476" y="379"/>
                </a:lnTo>
                <a:lnTo>
                  <a:pt x="478" y="374"/>
                </a:lnTo>
                <a:lnTo>
                  <a:pt x="478" y="362"/>
                </a:lnTo>
                <a:lnTo>
                  <a:pt x="478" y="362"/>
                </a:lnTo>
                <a:lnTo>
                  <a:pt x="476" y="360"/>
                </a:lnTo>
                <a:lnTo>
                  <a:pt x="474" y="355"/>
                </a:lnTo>
                <a:lnTo>
                  <a:pt x="468" y="348"/>
                </a:lnTo>
                <a:lnTo>
                  <a:pt x="460" y="339"/>
                </a:lnTo>
                <a:lnTo>
                  <a:pt x="460" y="339"/>
                </a:lnTo>
                <a:lnTo>
                  <a:pt x="466" y="329"/>
                </a:lnTo>
                <a:lnTo>
                  <a:pt x="468" y="322"/>
                </a:lnTo>
                <a:lnTo>
                  <a:pt x="469" y="319"/>
                </a:lnTo>
                <a:lnTo>
                  <a:pt x="468" y="316"/>
                </a:lnTo>
                <a:lnTo>
                  <a:pt x="468" y="316"/>
                </a:lnTo>
                <a:lnTo>
                  <a:pt x="466" y="316"/>
                </a:lnTo>
                <a:lnTo>
                  <a:pt x="462" y="316"/>
                </a:lnTo>
                <a:lnTo>
                  <a:pt x="455" y="320"/>
                </a:lnTo>
                <a:lnTo>
                  <a:pt x="446" y="326"/>
                </a:lnTo>
                <a:lnTo>
                  <a:pt x="446" y="326"/>
                </a:lnTo>
                <a:lnTo>
                  <a:pt x="442" y="316"/>
                </a:lnTo>
                <a:lnTo>
                  <a:pt x="439" y="309"/>
                </a:lnTo>
                <a:lnTo>
                  <a:pt x="435" y="302"/>
                </a:lnTo>
                <a:lnTo>
                  <a:pt x="435" y="302"/>
                </a:lnTo>
                <a:lnTo>
                  <a:pt x="432" y="299"/>
                </a:lnTo>
                <a:lnTo>
                  <a:pt x="428" y="296"/>
                </a:lnTo>
                <a:lnTo>
                  <a:pt x="426" y="294"/>
                </a:lnTo>
                <a:lnTo>
                  <a:pt x="423" y="290"/>
                </a:lnTo>
                <a:lnTo>
                  <a:pt x="423" y="290"/>
                </a:lnTo>
                <a:lnTo>
                  <a:pt x="421" y="288"/>
                </a:lnTo>
                <a:lnTo>
                  <a:pt x="418" y="287"/>
                </a:lnTo>
                <a:lnTo>
                  <a:pt x="408" y="284"/>
                </a:lnTo>
                <a:lnTo>
                  <a:pt x="408" y="284"/>
                </a:lnTo>
                <a:lnTo>
                  <a:pt x="405" y="284"/>
                </a:lnTo>
                <a:lnTo>
                  <a:pt x="401" y="286"/>
                </a:lnTo>
                <a:lnTo>
                  <a:pt x="396" y="288"/>
                </a:lnTo>
                <a:lnTo>
                  <a:pt x="389" y="293"/>
                </a:lnTo>
                <a:lnTo>
                  <a:pt x="389" y="293"/>
                </a:lnTo>
                <a:lnTo>
                  <a:pt x="250" y="150"/>
                </a:lnTo>
                <a:lnTo>
                  <a:pt x="110" y="5"/>
                </a:lnTo>
                <a:lnTo>
                  <a:pt x="110" y="5"/>
                </a:lnTo>
                <a:lnTo>
                  <a:pt x="105" y="3"/>
                </a:lnTo>
                <a:lnTo>
                  <a:pt x="97" y="0"/>
                </a:lnTo>
                <a:lnTo>
                  <a:pt x="93" y="0"/>
                </a:lnTo>
                <a:lnTo>
                  <a:pt x="88" y="1"/>
                </a:lnTo>
                <a:lnTo>
                  <a:pt x="84" y="3"/>
                </a:lnTo>
                <a:lnTo>
                  <a:pt x="79" y="6"/>
                </a:lnTo>
                <a:lnTo>
                  <a:pt x="79" y="6"/>
                </a:lnTo>
                <a:lnTo>
                  <a:pt x="74" y="10"/>
                </a:lnTo>
                <a:lnTo>
                  <a:pt x="72" y="14"/>
                </a:lnTo>
                <a:lnTo>
                  <a:pt x="70" y="18"/>
                </a:lnTo>
                <a:lnTo>
                  <a:pt x="70" y="23"/>
                </a:lnTo>
                <a:lnTo>
                  <a:pt x="70" y="30"/>
                </a:lnTo>
                <a:lnTo>
                  <a:pt x="71" y="33"/>
                </a:lnTo>
                <a:lnTo>
                  <a:pt x="71" y="33"/>
                </a:lnTo>
                <a:lnTo>
                  <a:pt x="119" y="77"/>
                </a:lnTo>
                <a:lnTo>
                  <a:pt x="224" y="171"/>
                </a:lnTo>
                <a:lnTo>
                  <a:pt x="376" y="307"/>
                </a:lnTo>
                <a:lnTo>
                  <a:pt x="376" y="307"/>
                </a:lnTo>
                <a:close/>
                <a:moveTo>
                  <a:pt x="388" y="395"/>
                </a:moveTo>
                <a:lnTo>
                  <a:pt x="388" y="395"/>
                </a:lnTo>
                <a:lnTo>
                  <a:pt x="383" y="401"/>
                </a:lnTo>
                <a:lnTo>
                  <a:pt x="370" y="414"/>
                </a:lnTo>
                <a:lnTo>
                  <a:pt x="353" y="431"/>
                </a:lnTo>
                <a:lnTo>
                  <a:pt x="343" y="439"/>
                </a:lnTo>
                <a:lnTo>
                  <a:pt x="333" y="446"/>
                </a:lnTo>
                <a:lnTo>
                  <a:pt x="333" y="446"/>
                </a:lnTo>
                <a:lnTo>
                  <a:pt x="315" y="455"/>
                </a:lnTo>
                <a:lnTo>
                  <a:pt x="301" y="464"/>
                </a:lnTo>
                <a:lnTo>
                  <a:pt x="290" y="468"/>
                </a:lnTo>
                <a:lnTo>
                  <a:pt x="283" y="469"/>
                </a:lnTo>
                <a:lnTo>
                  <a:pt x="283" y="469"/>
                </a:lnTo>
                <a:lnTo>
                  <a:pt x="277" y="468"/>
                </a:lnTo>
                <a:lnTo>
                  <a:pt x="272" y="466"/>
                </a:lnTo>
                <a:lnTo>
                  <a:pt x="267" y="464"/>
                </a:lnTo>
                <a:lnTo>
                  <a:pt x="267" y="464"/>
                </a:lnTo>
                <a:lnTo>
                  <a:pt x="272" y="447"/>
                </a:lnTo>
                <a:lnTo>
                  <a:pt x="278" y="436"/>
                </a:lnTo>
                <a:lnTo>
                  <a:pt x="281" y="433"/>
                </a:lnTo>
                <a:lnTo>
                  <a:pt x="282" y="432"/>
                </a:lnTo>
                <a:lnTo>
                  <a:pt x="282" y="432"/>
                </a:lnTo>
                <a:lnTo>
                  <a:pt x="296" y="431"/>
                </a:lnTo>
                <a:lnTo>
                  <a:pt x="296" y="431"/>
                </a:lnTo>
                <a:lnTo>
                  <a:pt x="316" y="432"/>
                </a:lnTo>
                <a:lnTo>
                  <a:pt x="316" y="432"/>
                </a:lnTo>
                <a:lnTo>
                  <a:pt x="318" y="431"/>
                </a:lnTo>
                <a:lnTo>
                  <a:pt x="321" y="427"/>
                </a:lnTo>
                <a:lnTo>
                  <a:pt x="326" y="419"/>
                </a:lnTo>
                <a:lnTo>
                  <a:pt x="330" y="407"/>
                </a:lnTo>
                <a:lnTo>
                  <a:pt x="330" y="407"/>
                </a:lnTo>
                <a:lnTo>
                  <a:pt x="369" y="400"/>
                </a:lnTo>
                <a:lnTo>
                  <a:pt x="369" y="400"/>
                </a:lnTo>
                <a:lnTo>
                  <a:pt x="388" y="395"/>
                </a:lnTo>
                <a:lnTo>
                  <a:pt x="388" y="395"/>
                </a:lnTo>
                <a:close/>
                <a:moveTo>
                  <a:pt x="291" y="764"/>
                </a:moveTo>
                <a:lnTo>
                  <a:pt x="282" y="794"/>
                </a:lnTo>
                <a:lnTo>
                  <a:pt x="251" y="769"/>
                </a:lnTo>
                <a:lnTo>
                  <a:pt x="294" y="758"/>
                </a:lnTo>
                <a:lnTo>
                  <a:pt x="291" y="7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C55AA64D-C26A-4209-ADE5-E698FF3CDC24}"/>
              </a:ext>
            </a:extLst>
          </p:cNvPr>
          <p:cNvSpPr>
            <a:spLocks/>
          </p:cNvSpPr>
          <p:nvPr/>
        </p:nvSpPr>
        <p:spPr bwMode="auto">
          <a:xfrm>
            <a:off x="976426" y="4574042"/>
            <a:ext cx="596408" cy="1770265"/>
          </a:xfrm>
          <a:custGeom>
            <a:avLst/>
            <a:gdLst>
              <a:gd name="T0" fmla="*/ 278 w 409"/>
              <a:gd name="T1" fmla="*/ 345 h 1214"/>
              <a:gd name="T2" fmla="*/ 324 w 409"/>
              <a:gd name="T3" fmla="*/ 389 h 1214"/>
              <a:gd name="T4" fmla="*/ 362 w 409"/>
              <a:gd name="T5" fmla="*/ 518 h 1214"/>
              <a:gd name="T6" fmla="*/ 407 w 409"/>
              <a:gd name="T7" fmla="*/ 686 h 1214"/>
              <a:gd name="T8" fmla="*/ 399 w 409"/>
              <a:gd name="T9" fmla="*/ 757 h 1214"/>
              <a:gd name="T10" fmla="*/ 370 w 409"/>
              <a:gd name="T11" fmla="*/ 803 h 1214"/>
              <a:gd name="T12" fmla="*/ 234 w 409"/>
              <a:gd name="T13" fmla="*/ 904 h 1214"/>
              <a:gd name="T14" fmla="*/ 219 w 409"/>
              <a:gd name="T15" fmla="*/ 927 h 1214"/>
              <a:gd name="T16" fmla="*/ 250 w 409"/>
              <a:gd name="T17" fmla="*/ 973 h 1214"/>
              <a:gd name="T18" fmla="*/ 302 w 409"/>
              <a:gd name="T19" fmla="*/ 1137 h 1214"/>
              <a:gd name="T20" fmla="*/ 327 w 409"/>
              <a:gd name="T21" fmla="*/ 1200 h 1214"/>
              <a:gd name="T22" fmla="*/ 285 w 409"/>
              <a:gd name="T23" fmla="*/ 1214 h 1214"/>
              <a:gd name="T24" fmla="*/ 172 w 409"/>
              <a:gd name="T25" fmla="*/ 1206 h 1214"/>
              <a:gd name="T26" fmla="*/ 147 w 409"/>
              <a:gd name="T27" fmla="*/ 1185 h 1214"/>
              <a:gd name="T28" fmla="*/ 179 w 409"/>
              <a:gd name="T29" fmla="*/ 1166 h 1214"/>
              <a:gd name="T30" fmla="*/ 239 w 409"/>
              <a:gd name="T31" fmla="*/ 1118 h 1214"/>
              <a:gd name="T32" fmla="*/ 164 w 409"/>
              <a:gd name="T33" fmla="*/ 970 h 1214"/>
              <a:gd name="T34" fmla="*/ 144 w 409"/>
              <a:gd name="T35" fmla="*/ 890 h 1214"/>
              <a:gd name="T36" fmla="*/ 185 w 409"/>
              <a:gd name="T37" fmla="*/ 786 h 1214"/>
              <a:gd name="T38" fmla="*/ 96 w 409"/>
              <a:gd name="T39" fmla="*/ 776 h 1214"/>
              <a:gd name="T40" fmla="*/ 113 w 409"/>
              <a:gd name="T41" fmla="*/ 825 h 1214"/>
              <a:gd name="T42" fmla="*/ 124 w 409"/>
              <a:gd name="T43" fmla="*/ 960 h 1214"/>
              <a:gd name="T44" fmla="*/ 160 w 409"/>
              <a:gd name="T45" fmla="*/ 994 h 1214"/>
              <a:gd name="T46" fmla="*/ 153 w 409"/>
              <a:gd name="T47" fmla="*/ 1012 h 1214"/>
              <a:gd name="T48" fmla="*/ 138 w 409"/>
              <a:gd name="T49" fmla="*/ 1022 h 1214"/>
              <a:gd name="T50" fmla="*/ 86 w 409"/>
              <a:gd name="T51" fmla="*/ 1065 h 1214"/>
              <a:gd name="T52" fmla="*/ 59 w 409"/>
              <a:gd name="T53" fmla="*/ 1085 h 1214"/>
              <a:gd name="T54" fmla="*/ 41 w 409"/>
              <a:gd name="T55" fmla="*/ 1089 h 1214"/>
              <a:gd name="T56" fmla="*/ 13 w 409"/>
              <a:gd name="T57" fmla="*/ 1093 h 1214"/>
              <a:gd name="T58" fmla="*/ 0 w 409"/>
              <a:gd name="T59" fmla="*/ 1074 h 1214"/>
              <a:gd name="T60" fmla="*/ 21 w 409"/>
              <a:gd name="T61" fmla="*/ 1041 h 1214"/>
              <a:gd name="T62" fmla="*/ 47 w 409"/>
              <a:gd name="T63" fmla="*/ 1002 h 1214"/>
              <a:gd name="T64" fmla="*/ 60 w 409"/>
              <a:gd name="T65" fmla="*/ 980 h 1214"/>
              <a:gd name="T66" fmla="*/ 17 w 409"/>
              <a:gd name="T67" fmla="*/ 838 h 1214"/>
              <a:gd name="T68" fmla="*/ 12 w 409"/>
              <a:gd name="T69" fmla="*/ 766 h 1214"/>
              <a:gd name="T70" fmla="*/ 35 w 409"/>
              <a:gd name="T71" fmla="*/ 710 h 1214"/>
              <a:gd name="T72" fmla="*/ 149 w 409"/>
              <a:gd name="T73" fmla="*/ 661 h 1214"/>
              <a:gd name="T74" fmla="*/ 211 w 409"/>
              <a:gd name="T75" fmla="*/ 620 h 1214"/>
              <a:gd name="T76" fmla="*/ 182 w 409"/>
              <a:gd name="T77" fmla="*/ 555 h 1214"/>
              <a:gd name="T78" fmla="*/ 162 w 409"/>
              <a:gd name="T79" fmla="*/ 512 h 1214"/>
              <a:gd name="T80" fmla="*/ 138 w 409"/>
              <a:gd name="T81" fmla="*/ 522 h 1214"/>
              <a:gd name="T82" fmla="*/ 65 w 409"/>
              <a:gd name="T83" fmla="*/ 538 h 1214"/>
              <a:gd name="T84" fmla="*/ 47 w 409"/>
              <a:gd name="T85" fmla="*/ 514 h 1214"/>
              <a:gd name="T86" fmla="*/ 60 w 409"/>
              <a:gd name="T87" fmla="*/ 446 h 1214"/>
              <a:gd name="T88" fmla="*/ 53 w 409"/>
              <a:gd name="T89" fmla="*/ 388 h 1214"/>
              <a:gd name="T90" fmla="*/ 64 w 409"/>
              <a:gd name="T91" fmla="*/ 348 h 1214"/>
              <a:gd name="T92" fmla="*/ 73 w 409"/>
              <a:gd name="T93" fmla="*/ 315 h 1214"/>
              <a:gd name="T94" fmla="*/ 53 w 409"/>
              <a:gd name="T95" fmla="*/ 281 h 1214"/>
              <a:gd name="T96" fmla="*/ 76 w 409"/>
              <a:gd name="T97" fmla="*/ 261 h 1214"/>
              <a:gd name="T98" fmla="*/ 83 w 409"/>
              <a:gd name="T99" fmla="*/ 2 h 1214"/>
              <a:gd name="T100" fmla="*/ 114 w 409"/>
              <a:gd name="T101" fmla="*/ 9 h 1214"/>
              <a:gd name="T102" fmla="*/ 105 w 409"/>
              <a:gd name="T103" fmla="*/ 206 h 1214"/>
              <a:gd name="T104" fmla="*/ 169 w 409"/>
              <a:gd name="T105" fmla="*/ 199 h 1214"/>
              <a:gd name="T106" fmla="*/ 221 w 409"/>
              <a:gd name="T107" fmla="*/ 235 h 1214"/>
              <a:gd name="T108" fmla="*/ 227 w 409"/>
              <a:gd name="T109" fmla="*/ 316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9" h="1214">
                <a:moveTo>
                  <a:pt x="227" y="316"/>
                </a:moveTo>
                <a:lnTo>
                  <a:pt x="235" y="341"/>
                </a:lnTo>
                <a:lnTo>
                  <a:pt x="235" y="341"/>
                </a:lnTo>
                <a:lnTo>
                  <a:pt x="252" y="342"/>
                </a:lnTo>
                <a:lnTo>
                  <a:pt x="268" y="343"/>
                </a:lnTo>
                <a:lnTo>
                  <a:pt x="278" y="345"/>
                </a:lnTo>
                <a:lnTo>
                  <a:pt x="278" y="345"/>
                </a:lnTo>
                <a:lnTo>
                  <a:pt x="295" y="354"/>
                </a:lnTo>
                <a:lnTo>
                  <a:pt x="303" y="357"/>
                </a:lnTo>
                <a:lnTo>
                  <a:pt x="309" y="361"/>
                </a:lnTo>
                <a:lnTo>
                  <a:pt x="309" y="361"/>
                </a:lnTo>
                <a:lnTo>
                  <a:pt x="316" y="374"/>
                </a:lnTo>
                <a:lnTo>
                  <a:pt x="321" y="382"/>
                </a:lnTo>
                <a:lnTo>
                  <a:pt x="324" y="389"/>
                </a:lnTo>
                <a:lnTo>
                  <a:pt x="324" y="389"/>
                </a:lnTo>
                <a:lnTo>
                  <a:pt x="330" y="412"/>
                </a:lnTo>
                <a:lnTo>
                  <a:pt x="343" y="453"/>
                </a:lnTo>
                <a:lnTo>
                  <a:pt x="356" y="494"/>
                </a:lnTo>
                <a:lnTo>
                  <a:pt x="361" y="509"/>
                </a:lnTo>
                <a:lnTo>
                  <a:pt x="362" y="518"/>
                </a:lnTo>
                <a:lnTo>
                  <a:pt x="362" y="518"/>
                </a:lnTo>
                <a:lnTo>
                  <a:pt x="363" y="526"/>
                </a:lnTo>
                <a:lnTo>
                  <a:pt x="367" y="540"/>
                </a:lnTo>
                <a:lnTo>
                  <a:pt x="377" y="578"/>
                </a:lnTo>
                <a:lnTo>
                  <a:pt x="393" y="628"/>
                </a:lnTo>
                <a:lnTo>
                  <a:pt x="393" y="628"/>
                </a:lnTo>
                <a:lnTo>
                  <a:pt x="401" y="660"/>
                </a:lnTo>
                <a:lnTo>
                  <a:pt x="407" y="686"/>
                </a:lnTo>
                <a:lnTo>
                  <a:pt x="408" y="698"/>
                </a:lnTo>
                <a:lnTo>
                  <a:pt x="409" y="706"/>
                </a:lnTo>
                <a:lnTo>
                  <a:pt x="409" y="706"/>
                </a:lnTo>
                <a:lnTo>
                  <a:pt x="409" y="715"/>
                </a:lnTo>
                <a:lnTo>
                  <a:pt x="407" y="727"/>
                </a:lnTo>
                <a:lnTo>
                  <a:pt x="403" y="742"/>
                </a:lnTo>
                <a:lnTo>
                  <a:pt x="399" y="757"/>
                </a:lnTo>
                <a:lnTo>
                  <a:pt x="394" y="771"/>
                </a:lnTo>
                <a:lnTo>
                  <a:pt x="388" y="784"/>
                </a:lnTo>
                <a:lnTo>
                  <a:pt x="382" y="794"/>
                </a:lnTo>
                <a:lnTo>
                  <a:pt x="380" y="797"/>
                </a:lnTo>
                <a:lnTo>
                  <a:pt x="377" y="798"/>
                </a:lnTo>
                <a:lnTo>
                  <a:pt x="377" y="798"/>
                </a:lnTo>
                <a:lnTo>
                  <a:pt x="370" y="803"/>
                </a:lnTo>
                <a:lnTo>
                  <a:pt x="359" y="812"/>
                </a:lnTo>
                <a:lnTo>
                  <a:pt x="328" y="836"/>
                </a:lnTo>
                <a:lnTo>
                  <a:pt x="298" y="861"/>
                </a:lnTo>
                <a:lnTo>
                  <a:pt x="283" y="873"/>
                </a:lnTo>
                <a:lnTo>
                  <a:pt x="283" y="873"/>
                </a:lnTo>
                <a:lnTo>
                  <a:pt x="252" y="893"/>
                </a:lnTo>
                <a:lnTo>
                  <a:pt x="234" y="904"/>
                </a:lnTo>
                <a:lnTo>
                  <a:pt x="227" y="909"/>
                </a:lnTo>
                <a:lnTo>
                  <a:pt x="223" y="913"/>
                </a:lnTo>
                <a:lnTo>
                  <a:pt x="223" y="913"/>
                </a:lnTo>
                <a:lnTo>
                  <a:pt x="219" y="917"/>
                </a:lnTo>
                <a:lnTo>
                  <a:pt x="218" y="921"/>
                </a:lnTo>
                <a:lnTo>
                  <a:pt x="218" y="924"/>
                </a:lnTo>
                <a:lnTo>
                  <a:pt x="219" y="927"/>
                </a:lnTo>
                <a:lnTo>
                  <a:pt x="219" y="927"/>
                </a:lnTo>
                <a:lnTo>
                  <a:pt x="227" y="937"/>
                </a:lnTo>
                <a:lnTo>
                  <a:pt x="231" y="944"/>
                </a:lnTo>
                <a:lnTo>
                  <a:pt x="235" y="950"/>
                </a:lnTo>
                <a:lnTo>
                  <a:pt x="235" y="950"/>
                </a:lnTo>
                <a:lnTo>
                  <a:pt x="239" y="957"/>
                </a:lnTo>
                <a:lnTo>
                  <a:pt x="250" y="973"/>
                </a:lnTo>
                <a:lnTo>
                  <a:pt x="257" y="981"/>
                </a:lnTo>
                <a:lnTo>
                  <a:pt x="262" y="992"/>
                </a:lnTo>
                <a:lnTo>
                  <a:pt x="268" y="1002"/>
                </a:lnTo>
                <a:lnTo>
                  <a:pt x="271" y="1014"/>
                </a:lnTo>
                <a:lnTo>
                  <a:pt x="271" y="1014"/>
                </a:lnTo>
                <a:lnTo>
                  <a:pt x="302" y="1137"/>
                </a:lnTo>
                <a:lnTo>
                  <a:pt x="302" y="1137"/>
                </a:lnTo>
                <a:lnTo>
                  <a:pt x="309" y="1138"/>
                </a:lnTo>
                <a:lnTo>
                  <a:pt x="314" y="1139"/>
                </a:lnTo>
                <a:lnTo>
                  <a:pt x="316" y="1141"/>
                </a:lnTo>
                <a:lnTo>
                  <a:pt x="316" y="1141"/>
                </a:lnTo>
                <a:lnTo>
                  <a:pt x="322" y="1171"/>
                </a:lnTo>
                <a:lnTo>
                  <a:pt x="326" y="1192"/>
                </a:lnTo>
                <a:lnTo>
                  <a:pt x="327" y="1200"/>
                </a:lnTo>
                <a:lnTo>
                  <a:pt x="326" y="1205"/>
                </a:lnTo>
                <a:lnTo>
                  <a:pt x="326" y="1205"/>
                </a:lnTo>
                <a:lnTo>
                  <a:pt x="322" y="1207"/>
                </a:lnTo>
                <a:lnTo>
                  <a:pt x="319" y="1210"/>
                </a:lnTo>
                <a:lnTo>
                  <a:pt x="307" y="1213"/>
                </a:lnTo>
                <a:lnTo>
                  <a:pt x="295" y="1214"/>
                </a:lnTo>
                <a:lnTo>
                  <a:pt x="285" y="1214"/>
                </a:lnTo>
                <a:lnTo>
                  <a:pt x="285" y="1214"/>
                </a:lnTo>
                <a:lnTo>
                  <a:pt x="249" y="1210"/>
                </a:lnTo>
                <a:lnTo>
                  <a:pt x="225" y="1209"/>
                </a:lnTo>
                <a:lnTo>
                  <a:pt x="208" y="1207"/>
                </a:lnTo>
                <a:lnTo>
                  <a:pt x="208" y="1207"/>
                </a:lnTo>
                <a:lnTo>
                  <a:pt x="192" y="1207"/>
                </a:lnTo>
                <a:lnTo>
                  <a:pt x="172" y="1206"/>
                </a:lnTo>
                <a:lnTo>
                  <a:pt x="163" y="1204"/>
                </a:lnTo>
                <a:lnTo>
                  <a:pt x="156" y="1201"/>
                </a:lnTo>
                <a:lnTo>
                  <a:pt x="150" y="1198"/>
                </a:lnTo>
                <a:lnTo>
                  <a:pt x="149" y="1196"/>
                </a:lnTo>
                <a:lnTo>
                  <a:pt x="147" y="1193"/>
                </a:lnTo>
                <a:lnTo>
                  <a:pt x="147" y="1193"/>
                </a:lnTo>
                <a:lnTo>
                  <a:pt x="147" y="1185"/>
                </a:lnTo>
                <a:lnTo>
                  <a:pt x="150" y="1178"/>
                </a:lnTo>
                <a:lnTo>
                  <a:pt x="153" y="1173"/>
                </a:lnTo>
                <a:lnTo>
                  <a:pt x="159" y="1170"/>
                </a:lnTo>
                <a:lnTo>
                  <a:pt x="159" y="1170"/>
                </a:lnTo>
                <a:lnTo>
                  <a:pt x="165" y="1167"/>
                </a:lnTo>
                <a:lnTo>
                  <a:pt x="171" y="1167"/>
                </a:lnTo>
                <a:lnTo>
                  <a:pt x="179" y="1166"/>
                </a:lnTo>
                <a:lnTo>
                  <a:pt x="190" y="1163"/>
                </a:lnTo>
                <a:lnTo>
                  <a:pt x="190" y="1163"/>
                </a:lnTo>
                <a:lnTo>
                  <a:pt x="217" y="1153"/>
                </a:lnTo>
                <a:lnTo>
                  <a:pt x="230" y="1147"/>
                </a:lnTo>
                <a:lnTo>
                  <a:pt x="249" y="1137"/>
                </a:lnTo>
                <a:lnTo>
                  <a:pt x="249" y="1137"/>
                </a:lnTo>
                <a:lnTo>
                  <a:pt x="239" y="1118"/>
                </a:lnTo>
                <a:lnTo>
                  <a:pt x="230" y="1097"/>
                </a:lnTo>
                <a:lnTo>
                  <a:pt x="218" y="1073"/>
                </a:lnTo>
                <a:lnTo>
                  <a:pt x="218" y="1073"/>
                </a:lnTo>
                <a:lnTo>
                  <a:pt x="203" y="1045"/>
                </a:lnTo>
                <a:lnTo>
                  <a:pt x="186" y="1014"/>
                </a:lnTo>
                <a:lnTo>
                  <a:pt x="164" y="970"/>
                </a:lnTo>
                <a:lnTo>
                  <a:pt x="164" y="970"/>
                </a:lnTo>
                <a:lnTo>
                  <a:pt x="153" y="954"/>
                </a:lnTo>
                <a:lnTo>
                  <a:pt x="153" y="954"/>
                </a:lnTo>
                <a:lnTo>
                  <a:pt x="150" y="943"/>
                </a:lnTo>
                <a:lnTo>
                  <a:pt x="144" y="927"/>
                </a:lnTo>
                <a:lnTo>
                  <a:pt x="137" y="903"/>
                </a:lnTo>
                <a:lnTo>
                  <a:pt x="137" y="903"/>
                </a:lnTo>
                <a:lnTo>
                  <a:pt x="144" y="890"/>
                </a:lnTo>
                <a:lnTo>
                  <a:pt x="159" y="862"/>
                </a:lnTo>
                <a:lnTo>
                  <a:pt x="184" y="815"/>
                </a:lnTo>
                <a:lnTo>
                  <a:pt x="184" y="815"/>
                </a:lnTo>
                <a:lnTo>
                  <a:pt x="197" y="798"/>
                </a:lnTo>
                <a:lnTo>
                  <a:pt x="205" y="788"/>
                </a:lnTo>
                <a:lnTo>
                  <a:pt x="205" y="788"/>
                </a:lnTo>
                <a:lnTo>
                  <a:pt x="185" y="786"/>
                </a:lnTo>
                <a:lnTo>
                  <a:pt x="165" y="785"/>
                </a:lnTo>
                <a:lnTo>
                  <a:pt x="155" y="784"/>
                </a:lnTo>
                <a:lnTo>
                  <a:pt x="145" y="782"/>
                </a:lnTo>
                <a:lnTo>
                  <a:pt x="145" y="782"/>
                </a:lnTo>
                <a:lnTo>
                  <a:pt x="126" y="778"/>
                </a:lnTo>
                <a:lnTo>
                  <a:pt x="110" y="776"/>
                </a:lnTo>
                <a:lnTo>
                  <a:pt x="96" y="776"/>
                </a:lnTo>
                <a:lnTo>
                  <a:pt x="96" y="776"/>
                </a:lnTo>
                <a:lnTo>
                  <a:pt x="97" y="777"/>
                </a:lnTo>
                <a:lnTo>
                  <a:pt x="102" y="785"/>
                </a:lnTo>
                <a:lnTo>
                  <a:pt x="104" y="791"/>
                </a:lnTo>
                <a:lnTo>
                  <a:pt x="107" y="801"/>
                </a:lnTo>
                <a:lnTo>
                  <a:pt x="110" y="811"/>
                </a:lnTo>
                <a:lnTo>
                  <a:pt x="113" y="825"/>
                </a:lnTo>
                <a:lnTo>
                  <a:pt x="113" y="825"/>
                </a:lnTo>
                <a:lnTo>
                  <a:pt x="116" y="843"/>
                </a:lnTo>
                <a:lnTo>
                  <a:pt x="117" y="863"/>
                </a:lnTo>
                <a:lnTo>
                  <a:pt x="120" y="908"/>
                </a:lnTo>
                <a:lnTo>
                  <a:pt x="123" y="944"/>
                </a:lnTo>
                <a:lnTo>
                  <a:pt x="124" y="960"/>
                </a:lnTo>
                <a:lnTo>
                  <a:pt x="124" y="960"/>
                </a:lnTo>
                <a:lnTo>
                  <a:pt x="136" y="967"/>
                </a:lnTo>
                <a:lnTo>
                  <a:pt x="144" y="973"/>
                </a:lnTo>
                <a:lnTo>
                  <a:pt x="147" y="976"/>
                </a:lnTo>
                <a:lnTo>
                  <a:pt x="150" y="981"/>
                </a:lnTo>
                <a:lnTo>
                  <a:pt x="150" y="981"/>
                </a:lnTo>
                <a:lnTo>
                  <a:pt x="155" y="988"/>
                </a:lnTo>
                <a:lnTo>
                  <a:pt x="160" y="994"/>
                </a:lnTo>
                <a:lnTo>
                  <a:pt x="163" y="999"/>
                </a:lnTo>
                <a:lnTo>
                  <a:pt x="164" y="1001"/>
                </a:lnTo>
                <a:lnTo>
                  <a:pt x="163" y="1002"/>
                </a:lnTo>
                <a:lnTo>
                  <a:pt x="163" y="1002"/>
                </a:lnTo>
                <a:lnTo>
                  <a:pt x="157" y="1007"/>
                </a:lnTo>
                <a:lnTo>
                  <a:pt x="155" y="1009"/>
                </a:lnTo>
                <a:lnTo>
                  <a:pt x="153" y="1012"/>
                </a:lnTo>
                <a:lnTo>
                  <a:pt x="153" y="1012"/>
                </a:lnTo>
                <a:lnTo>
                  <a:pt x="155" y="1016"/>
                </a:lnTo>
                <a:lnTo>
                  <a:pt x="153" y="1019"/>
                </a:lnTo>
                <a:lnTo>
                  <a:pt x="152" y="1020"/>
                </a:lnTo>
                <a:lnTo>
                  <a:pt x="152" y="1020"/>
                </a:lnTo>
                <a:lnTo>
                  <a:pt x="145" y="1021"/>
                </a:lnTo>
                <a:lnTo>
                  <a:pt x="138" y="1022"/>
                </a:lnTo>
                <a:lnTo>
                  <a:pt x="138" y="1022"/>
                </a:lnTo>
                <a:lnTo>
                  <a:pt x="119" y="1034"/>
                </a:lnTo>
                <a:lnTo>
                  <a:pt x="105" y="1043"/>
                </a:lnTo>
                <a:lnTo>
                  <a:pt x="97" y="1049"/>
                </a:lnTo>
                <a:lnTo>
                  <a:pt x="97" y="1049"/>
                </a:lnTo>
                <a:lnTo>
                  <a:pt x="90" y="1059"/>
                </a:lnTo>
                <a:lnTo>
                  <a:pt x="86" y="1065"/>
                </a:lnTo>
                <a:lnTo>
                  <a:pt x="86" y="1065"/>
                </a:lnTo>
                <a:lnTo>
                  <a:pt x="84" y="1068"/>
                </a:lnTo>
                <a:lnTo>
                  <a:pt x="80" y="1072"/>
                </a:lnTo>
                <a:lnTo>
                  <a:pt x="77" y="1074"/>
                </a:lnTo>
                <a:lnTo>
                  <a:pt x="77" y="1074"/>
                </a:lnTo>
                <a:lnTo>
                  <a:pt x="67" y="1080"/>
                </a:lnTo>
                <a:lnTo>
                  <a:pt x="59" y="1085"/>
                </a:lnTo>
                <a:lnTo>
                  <a:pt x="59" y="1085"/>
                </a:lnTo>
                <a:lnTo>
                  <a:pt x="54" y="1088"/>
                </a:lnTo>
                <a:lnTo>
                  <a:pt x="51" y="1089"/>
                </a:lnTo>
                <a:lnTo>
                  <a:pt x="48" y="1089"/>
                </a:lnTo>
                <a:lnTo>
                  <a:pt x="48" y="1089"/>
                </a:lnTo>
                <a:lnTo>
                  <a:pt x="47" y="1088"/>
                </a:lnTo>
                <a:lnTo>
                  <a:pt x="41" y="1089"/>
                </a:lnTo>
                <a:lnTo>
                  <a:pt x="41" y="1089"/>
                </a:lnTo>
                <a:lnTo>
                  <a:pt x="34" y="1092"/>
                </a:lnTo>
                <a:lnTo>
                  <a:pt x="28" y="1093"/>
                </a:lnTo>
                <a:lnTo>
                  <a:pt x="28" y="1093"/>
                </a:lnTo>
                <a:lnTo>
                  <a:pt x="22" y="1094"/>
                </a:lnTo>
                <a:lnTo>
                  <a:pt x="18" y="1094"/>
                </a:lnTo>
                <a:lnTo>
                  <a:pt x="13" y="1093"/>
                </a:lnTo>
                <a:lnTo>
                  <a:pt x="13" y="1093"/>
                </a:lnTo>
                <a:lnTo>
                  <a:pt x="5" y="1092"/>
                </a:lnTo>
                <a:lnTo>
                  <a:pt x="2" y="1089"/>
                </a:lnTo>
                <a:lnTo>
                  <a:pt x="1" y="1086"/>
                </a:lnTo>
                <a:lnTo>
                  <a:pt x="1" y="1086"/>
                </a:lnTo>
                <a:lnTo>
                  <a:pt x="1" y="1081"/>
                </a:lnTo>
                <a:lnTo>
                  <a:pt x="0" y="1074"/>
                </a:lnTo>
                <a:lnTo>
                  <a:pt x="0" y="1071"/>
                </a:lnTo>
                <a:lnTo>
                  <a:pt x="2" y="1067"/>
                </a:lnTo>
                <a:lnTo>
                  <a:pt x="5" y="1061"/>
                </a:lnTo>
                <a:lnTo>
                  <a:pt x="8" y="1056"/>
                </a:lnTo>
                <a:lnTo>
                  <a:pt x="8" y="1056"/>
                </a:lnTo>
                <a:lnTo>
                  <a:pt x="15" y="1047"/>
                </a:lnTo>
                <a:lnTo>
                  <a:pt x="21" y="1041"/>
                </a:lnTo>
                <a:lnTo>
                  <a:pt x="26" y="1038"/>
                </a:lnTo>
                <a:lnTo>
                  <a:pt x="28" y="1033"/>
                </a:lnTo>
                <a:lnTo>
                  <a:pt x="28" y="1033"/>
                </a:lnTo>
                <a:lnTo>
                  <a:pt x="34" y="1021"/>
                </a:lnTo>
                <a:lnTo>
                  <a:pt x="41" y="1010"/>
                </a:lnTo>
                <a:lnTo>
                  <a:pt x="41" y="1010"/>
                </a:lnTo>
                <a:lnTo>
                  <a:pt x="47" y="1002"/>
                </a:lnTo>
                <a:lnTo>
                  <a:pt x="51" y="999"/>
                </a:lnTo>
                <a:lnTo>
                  <a:pt x="53" y="995"/>
                </a:lnTo>
                <a:lnTo>
                  <a:pt x="53" y="995"/>
                </a:lnTo>
                <a:lnTo>
                  <a:pt x="56" y="990"/>
                </a:lnTo>
                <a:lnTo>
                  <a:pt x="58" y="987"/>
                </a:lnTo>
                <a:lnTo>
                  <a:pt x="60" y="983"/>
                </a:lnTo>
                <a:lnTo>
                  <a:pt x="60" y="980"/>
                </a:lnTo>
                <a:lnTo>
                  <a:pt x="60" y="980"/>
                </a:lnTo>
                <a:lnTo>
                  <a:pt x="59" y="972"/>
                </a:lnTo>
                <a:lnTo>
                  <a:pt x="58" y="967"/>
                </a:lnTo>
                <a:lnTo>
                  <a:pt x="58" y="967"/>
                </a:lnTo>
                <a:lnTo>
                  <a:pt x="35" y="900"/>
                </a:lnTo>
                <a:lnTo>
                  <a:pt x="21" y="854"/>
                </a:lnTo>
                <a:lnTo>
                  <a:pt x="17" y="838"/>
                </a:lnTo>
                <a:lnTo>
                  <a:pt x="15" y="832"/>
                </a:lnTo>
                <a:lnTo>
                  <a:pt x="15" y="832"/>
                </a:lnTo>
                <a:lnTo>
                  <a:pt x="22" y="825"/>
                </a:lnTo>
                <a:lnTo>
                  <a:pt x="22" y="825"/>
                </a:lnTo>
                <a:lnTo>
                  <a:pt x="19" y="812"/>
                </a:lnTo>
                <a:lnTo>
                  <a:pt x="14" y="783"/>
                </a:lnTo>
                <a:lnTo>
                  <a:pt x="12" y="766"/>
                </a:lnTo>
                <a:lnTo>
                  <a:pt x="12" y="750"/>
                </a:lnTo>
                <a:lnTo>
                  <a:pt x="13" y="736"/>
                </a:lnTo>
                <a:lnTo>
                  <a:pt x="14" y="730"/>
                </a:lnTo>
                <a:lnTo>
                  <a:pt x="17" y="725"/>
                </a:lnTo>
                <a:lnTo>
                  <a:pt x="17" y="725"/>
                </a:lnTo>
                <a:lnTo>
                  <a:pt x="25" y="718"/>
                </a:lnTo>
                <a:lnTo>
                  <a:pt x="35" y="710"/>
                </a:lnTo>
                <a:lnTo>
                  <a:pt x="47" y="703"/>
                </a:lnTo>
                <a:lnTo>
                  <a:pt x="63" y="696"/>
                </a:lnTo>
                <a:lnTo>
                  <a:pt x="93" y="682"/>
                </a:lnTo>
                <a:lnTo>
                  <a:pt x="120" y="671"/>
                </a:lnTo>
                <a:lnTo>
                  <a:pt x="120" y="671"/>
                </a:lnTo>
                <a:lnTo>
                  <a:pt x="133" y="666"/>
                </a:lnTo>
                <a:lnTo>
                  <a:pt x="149" y="661"/>
                </a:lnTo>
                <a:lnTo>
                  <a:pt x="178" y="656"/>
                </a:lnTo>
                <a:lnTo>
                  <a:pt x="211" y="650"/>
                </a:lnTo>
                <a:lnTo>
                  <a:pt x="211" y="650"/>
                </a:lnTo>
                <a:lnTo>
                  <a:pt x="212" y="637"/>
                </a:lnTo>
                <a:lnTo>
                  <a:pt x="212" y="626"/>
                </a:lnTo>
                <a:lnTo>
                  <a:pt x="211" y="620"/>
                </a:lnTo>
                <a:lnTo>
                  <a:pt x="211" y="620"/>
                </a:lnTo>
                <a:lnTo>
                  <a:pt x="208" y="612"/>
                </a:lnTo>
                <a:lnTo>
                  <a:pt x="204" y="598"/>
                </a:lnTo>
                <a:lnTo>
                  <a:pt x="204" y="598"/>
                </a:lnTo>
                <a:lnTo>
                  <a:pt x="199" y="587"/>
                </a:lnTo>
                <a:lnTo>
                  <a:pt x="193" y="575"/>
                </a:lnTo>
                <a:lnTo>
                  <a:pt x="182" y="555"/>
                </a:lnTo>
                <a:lnTo>
                  <a:pt x="182" y="555"/>
                </a:lnTo>
                <a:lnTo>
                  <a:pt x="177" y="548"/>
                </a:lnTo>
                <a:lnTo>
                  <a:pt x="175" y="545"/>
                </a:lnTo>
                <a:lnTo>
                  <a:pt x="172" y="539"/>
                </a:lnTo>
                <a:lnTo>
                  <a:pt x="172" y="539"/>
                </a:lnTo>
                <a:lnTo>
                  <a:pt x="165" y="520"/>
                </a:lnTo>
                <a:lnTo>
                  <a:pt x="163" y="513"/>
                </a:lnTo>
                <a:lnTo>
                  <a:pt x="162" y="512"/>
                </a:lnTo>
                <a:lnTo>
                  <a:pt x="160" y="512"/>
                </a:lnTo>
                <a:lnTo>
                  <a:pt x="160" y="512"/>
                </a:lnTo>
                <a:lnTo>
                  <a:pt x="151" y="518"/>
                </a:lnTo>
                <a:lnTo>
                  <a:pt x="144" y="521"/>
                </a:lnTo>
                <a:lnTo>
                  <a:pt x="142" y="522"/>
                </a:lnTo>
                <a:lnTo>
                  <a:pt x="138" y="522"/>
                </a:lnTo>
                <a:lnTo>
                  <a:pt x="138" y="522"/>
                </a:lnTo>
                <a:lnTo>
                  <a:pt x="122" y="521"/>
                </a:lnTo>
                <a:lnTo>
                  <a:pt x="122" y="521"/>
                </a:lnTo>
                <a:lnTo>
                  <a:pt x="100" y="529"/>
                </a:lnTo>
                <a:lnTo>
                  <a:pt x="83" y="535"/>
                </a:lnTo>
                <a:lnTo>
                  <a:pt x="70" y="539"/>
                </a:lnTo>
                <a:lnTo>
                  <a:pt x="70" y="539"/>
                </a:lnTo>
                <a:lnTo>
                  <a:pt x="65" y="538"/>
                </a:lnTo>
                <a:lnTo>
                  <a:pt x="61" y="536"/>
                </a:lnTo>
                <a:lnTo>
                  <a:pt x="58" y="534"/>
                </a:lnTo>
                <a:lnTo>
                  <a:pt x="54" y="531"/>
                </a:lnTo>
                <a:lnTo>
                  <a:pt x="52" y="527"/>
                </a:lnTo>
                <a:lnTo>
                  <a:pt x="50" y="524"/>
                </a:lnTo>
                <a:lnTo>
                  <a:pt x="47" y="514"/>
                </a:lnTo>
                <a:lnTo>
                  <a:pt x="47" y="514"/>
                </a:lnTo>
                <a:lnTo>
                  <a:pt x="48" y="501"/>
                </a:lnTo>
                <a:lnTo>
                  <a:pt x="51" y="485"/>
                </a:lnTo>
                <a:lnTo>
                  <a:pt x="54" y="469"/>
                </a:lnTo>
                <a:lnTo>
                  <a:pt x="57" y="460"/>
                </a:lnTo>
                <a:lnTo>
                  <a:pt x="57" y="460"/>
                </a:lnTo>
                <a:lnTo>
                  <a:pt x="59" y="452"/>
                </a:lnTo>
                <a:lnTo>
                  <a:pt x="60" y="446"/>
                </a:lnTo>
                <a:lnTo>
                  <a:pt x="60" y="446"/>
                </a:lnTo>
                <a:lnTo>
                  <a:pt x="61" y="442"/>
                </a:lnTo>
                <a:lnTo>
                  <a:pt x="60" y="434"/>
                </a:lnTo>
                <a:lnTo>
                  <a:pt x="60" y="434"/>
                </a:lnTo>
                <a:lnTo>
                  <a:pt x="54" y="410"/>
                </a:lnTo>
                <a:lnTo>
                  <a:pt x="52" y="394"/>
                </a:lnTo>
                <a:lnTo>
                  <a:pt x="53" y="388"/>
                </a:lnTo>
                <a:lnTo>
                  <a:pt x="54" y="382"/>
                </a:lnTo>
                <a:lnTo>
                  <a:pt x="54" y="382"/>
                </a:lnTo>
                <a:lnTo>
                  <a:pt x="60" y="369"/>
                </a:lnTo>
                <a:lnTo>
                  <a:pt x="63" y="367"/>
                </a:lnTo>
                <a:lnTo>
                  <a:pt x="63" y="364"/>
                </a:lnTo>
                <a:lnTo>
                  <a:pt x="63" y="364"/>
                </a:lnTo>
                <a:lnTo>
                  <a:pt x="64" y="348"/>
                </a:lnTo>
                <a:lnTo>
                  <a:pt x="64" y="329"/>
                </a:lnTo>
                <a:lnTo>
                  <a:pt x="64" y="329"/>
                </a:lnTo>
                <a:lnTo>
                  <a:pt x="65" y="325"/>
                </a:lnTo>
                <a:lnTo>
                  <a:pt x="66" y="323"/>
                </a:lnTo>
                <a:lnTo>
                  <a:pt x="68" y="321"/>
                </a:lnTo>
                <a:lnTo>
                  <a:pt x="68" y="321"/>
                </a:lnTo>
                <a:lnTo>
                  <a:pt x="73" y="315"/>
                </a:lnTo>
                <a:lnTo>
                  <a:pt x="78" y="311"/>
                </a:lnTo>
                <a:lnTo>
                  <a:pt x="79" y="285"/>
                </a:lnTo>
                <a:lnTo>
                  <a:pt x="79" y="285"/>
                </a:lnTo>
                <a:lnTo>
                  <a:pt x="68" y="284"/>
                </a:lnTo>
                <a:lnTo>
                  <a:pt x="59" y="283"/>
                </a:lnTo>
                <a:lnTo>
                  <a:pt x="53" y="281"/>
                </a:lnTo>
                <a:lnTo>
                  <a:pt x="53" y="281"/>
                </a:lnTo>
                <a:lnTo>
                  <a:pt x="48" y="277"/>
                </a:lnTo>
                <a:lnTo>
                  <a:pt x="48" y="276"/>
                </a:lnTo>
                <a:lnTo>
                  <a:pt x="51" y="275"/>
                </a:lnTo>
                <a:lnTo>
                  <a:pt x="51" y="275"/>
                </a:lnTo>
                <a:lnTo>
                  <a:pt x="65" y="266"/>
                </a:lnTo>
                <a:lnTo>
                  <a:pt x="76" y="261"/>
                </a:lnTo>
                <a:lnTo>
                  <a:pt x="76" y="261"/>
                </a:lnTo>
                <a:lnTo>
                  <a:pt x="73" y="138"/>
                </a:lnTo>
                <a:lnTo>
                  <a:pt x="73" y="52"/>
                </a:lnTo>
                <a:lnTo>
                  <a:pt x="73" y="22"/>
                </a:lnTo>
                <a:lnTo>
                  <a:pt x="74" y="9"/>
                </a:lnTo>
                <a:lnTo>
                  <a:pt x="74" y="9"/>
                </a:lnTo>
                <a:lnTo>
                  <a:pt x="78" y="6"/>
                </a:lnTo>
                <a:lnTo>
                  <a:pt x="83" y="2"/>
                </a:lnTo>
                <a:lnTo>
                  <a:pt x="89" y="0"/>
                </a:lnTo>
                <a:lnTo>
                  <a:pt x="97" y="0"/>
                </a:lnTo>
                <a:lnTo>
                  <a:pt x="97" y="0"/>
                </a:lnTo>
                <a:lnTo>
                  <a:pt x="104" y="1"/>
                </a:lnTo>
                <a:lnTo>
                  <a:pt x="107" y="2"/>
                </a:lnTo>
                <a:lnTo>
                  <a:pt x="111" y="6"/>
                </a:lnTo>
                <a:lnTo>
                  <a:pt x="114" y="9"/>
                </a:lnTo>
                <a:lnTo>
                  <a:pt x="114" y="9"/>
                </a:lnTo>
                <a:lnTo>
                  <a:pt x="114" y="13"/>
                </a:lnTo>
                <a:lnTo>
                  <a:pt x="116" y="20"/>
                </a:lnTo>
                <a:lnTo>
                  <a:pt x="114" y="44"/>
                </a:lnTo>
                <a:lnTo>
                  <a:pt x="111" y="111"/>
                </a:lnTo>
                <a:lnTo>
                  <a:pt x="105" y="206"/>
                </a:lnTo>
                <a:lnTo>
                  <a:pt x="105" y="206"/>
                </a:lnTo>
                <a:lnTo>
                  <a:pt x="116" y="202"/>
                </a:lnTo>
                <a:lnTo>
                  <a:pt x="127" y="199"/>
                </a:lnTo>
                <a:lnTo>
                  <a:pt x="139" y="197"/>
                </a:lnTo>
                <a:lnTo>
                  <a:pt x="139" y="197"/>
                </a:lnTo>
                <a:lnTo>
                  <a:pt x="147" y="197"/>
                </a:lnTo>
                <a:lnTo>
                  <a:pt x="158" y="198"/>
                </a:lnTo>
                <a:lnTo>
                  <a:pt x="169" y="199"/>
                </a:lnTo>
                <a:lnTo>
                  <a:pt x="182" y="203"/>
                </a:lnTo>
                <a:lnTo>
                  <a:pt x="193" y="208"/>
                </a:lnTo>
                <a:lnTo>
                  <a:pt x="204" y="215"/>
                </a:lnTo>
                <a:lnTo>
                  <a:pt x="209" y="218"/>
                </a:lnTo>
                <a:lnTo>
                  <a:pt x="214" y="223"/>
                </a:lnTo>
                <a:lnTo>
                  <a:pt x="217" y="229"/>
                </a:lnTo>
                <a:lnTo>
                  <a:pt x="221" y="235"/>
                </a:lnTo>
                <a:lnTo>
                  <a:pt x="221" y="235"/>
                </a:lnTo>
                <a:lnTo>
                  <a:pt x="224" y="248"/>
                </a:lnTo>
                <a:lnTo>
                  <a:pt x="227" y="262"/>
                </a:lnTo>
                <a:lnTo>
                  <a:pt x="228" y="275"/>
                </a:lnTo>
                <a:lnTo>
                  <a:pt x="229" y="288"/>
                </a:lnTo>
                <a:lnTo>
                  <a:pt x="228" y="309"/>
                </a:lnTo>
                <a:lnTo>
                  <a:pt x="227" y="316"/>
                </a:lnTo>
                <a:lnTo>
                  <a:pt x="227" y="3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476C1CCE-E2C3-440C-BC85-994317237410}"/>
              </a:ext>
            </a:extLst>
          </p:cNvPr>
          <p:cNvSpPr>
            <a:spLocks noEditPoints="1"/>
          </p:cNvSpPr>
          <p:nvPr/>
        </p:nvSpPr>
        <p:spPr bwMode="auto">
          <a:xfrm>
            <a:off x="4533720" y="4682813"/>
            <a:ext cx="948363" cy="1673766"/>
          </a:xfrm>
          <a:custGeom>
            <a:avLst/>
            <a:gdLst>
              <a:gd name="T0" fmla="*/ 411 w 906"/>
              <a:gd name="T1" fmla="*/ 478 h 1599"/>
              <a:gd name="T2" fmla="*/ 310 w 906"/>
              <a:gd name="T3" fmla="*/ 690 h 1599"/>
              <a:gd name="T4" fmla="*/ 252 w 906"/>
              <a:gd name="T5" fmla="*/ 774 h 1599"/>
              <a:gd name="T6" fmla="*/ 190 w 906"/>
              <a:gd name="T7" fmla="*/ 917 h 1599"/>
              <a:gd name="T8" fmla="*/ 204 w 906"/>
              <a:gd name="T9" fmla="*/ 1098 h 1599"/>
              <a:gd name="T10" fmla="*/ 174 w 906"/>
              <a:gd name="T11" fmla="*/ 1198 h 1599"/>
              <a:gd name="T12" fmla="*/ 121 w 906"/>
              <a:gd name="T13" fmla="*/ 1248 h 1599"/>
              <a:gd name="T14" fmla="*/ 66 w 906"/>
              <a:gd name="T15" fmla="*/ 1348 h 1599"/>
              <a:gd name="T16" fmla="*/ 71 w 906"/>
              <a:gd name="T17" fmla="*/ 1382 h 1599"/>
              <a:gd name="T18" fmla="*/ 38 w 906"/>
              <a:gd name="T19" fmla="*/ 1472 h 1599"/>
              <a:gd name="T20" fmla="*/ 3 w 906"/>
              <a:gd name="T21" fmla="*/ 1548 h 1599"/>
              <a:gd name="T22" fmla="*/ 42 w 906"/>
              <a:gd name="T23" fmla="*/ 1586 h 1599"/>
              <a:gd name="T24" fmla="*/ 150 w 906"/>
              <a:gd name="T25" fmla="*/ 1596 h 1599"/>
              <a:gd name="T26" fmla="*/ 170 w 906"/>
              <a:gd name="T27" fmla="*/ 1545 h 1599"/>
              <a:gd name="T28" fmla="*/ 196 w 906"/>
              <a:gd name="T29" fmla="*/ 1363 h 1599"/>
              <a:gd name="T30" fmla="*/ 231 w 906"/>
              <a:gd name="T31" fmla="*/ 1274 h 1599"/>
              <a:gd name="T32" fmla="*/ 310 w 906"/>
              <a:gd name="T33" fmla="*/ 1155 h 1599"/>
              <a:gd name="T34" fmla="*/ 346 w 906"/>
              <a:gd name="T35" fmla="*/ 1000 h 1599"/>
              <a:gd name="T36" fmla="*/ 430 w 906"/>
              <a:gd name="T37" fmla="*/ 1038 h 1599"/>
              <a:gd name="T38" fmla="*/ 590 w 906"/>
              <a:gd name="T39" fmla="*/ 1162 h 1599"/>
              <a:gd name="T40" fmla="*/ 627 w 906"/>
              <a:gd name="T41" fmla="*/ 1269 h 1599"/>
              <a:gd name="T42" fmla="*/ 670 w 906"/>
              <a:gd name="T43" fmla="*/ 1435 h 1599"/>
              <a:gd name="T44" fmla="*/ 694 w 906"/>
              <a:gd name="T45" fmla="*/ 1493 h 1599"/>
              <a:gd name="T46" fmla="*/ 821 w 906"/>
              <a:gd name="T47" fmla="*/ 1526 h 1599"/>
              <a:gd name="T48" fmla="*/ 868 w 906"/>
              <a:gd name="T49" fmla="*/ 1494 h 1599"/>
              <a:gd name="T50" fmla="*/ 821 w 906"/>
              <a:gd name="T51" fmla="*/ 1473 h 1599"/>
              <a:gd name="T52" fmla="*/ 750 w 906"/>
              <a:gd name="T53" fmla="*/ 1431 h 1599"/>
              <a:gd name="T54" fmla="*/ 728 w 906"/>
              <a:gd name="T55" fmla="*/ 1342 h 1599"/>
              <a:gd name="T56" fmla="*/ 726 w 906"/>
              <a:gd name="T57" fmla="*/ 1191 h 1599"/>
              <a:gd name="T58" fmla="*/ 682 w 906"/>
              <a:gd name="T59" fmla="*/ 1086 h 1599"/>
              <a:gd name="T60" fmla="*/ 561 w 906"/>
              <a:gd name="T61" fmla="*/ 922 h 1599"/>
              <a:gd name="T62" fmla="*/ 498 w 906"/>
              <a:gd name="T63" fmla="*/ 808 h 1599"/>
              <a:gd name="T64" fmla="*/ 548 w 906"/>
              <a:gd name="T65" fmla="*/ 717 h 1599"/>
              <a:gd name="T66" fmla="*/ 595 w 906"/>
              <a:gd name="T67" fmla="*/ 767 h 1599"/>
              <a:gd name="T68" fmla="*/ 674 w 906"/>
              <a:gd name="T69" fmla="*/ 757 h 1599"/>
              <a:gd name="T70" fmla="*/ 778 w 906"/>
              <a:gd name="T71" fmla="*/ 658 h 1599"/>
              <a:gd name="T72" fmla="*/ 874 w 906"/>
              <a:gd name="T73" fmla="*/ 597 h 1599"/>
              <a:gd name="T74" fmla="*/ 885 w 906"/>
              <a:gd name="T75" fmla="*/ 610 h 1599"/>
              <a:gd name="T76" fmla="*/ 895 w 906"/>
              <a:gd name="T77" fmla="*/ 582 h 1599"/>
              <a:gd name="T78" fmla="*/ 885 w 906"/>
              <a:gd name="T79" fmla="*/ 545 h 1599"/>
              <a:gd name="T80" fmla="*/ 874 w 906"/>
              <a:gd name="T81" fmla="*/ 524 h 1599"/>
              <a:gd name="T82" fmla="*/ 881 w 906"/>
              <a:gd name="T83" fmla="*/ 491 h 1599"/>
              <a:gd name="T84" fmla="*/ 877 w 906"/>
              <a:gd name="T85" fmla="*/ 472 h 1599"/>
              <a:gd name="T86" fmla="*/ 821 w 906"/>
              <a:gd name="T87" fmla="*/ 438 h 1599"/>
              <a:gd name="T88" fmla="*/ 793 w 906"/>
              <a:gd name="T89" fmla="*/ 445 h 1599"/>
              <a:gd name="T90" fmla="*/ 637 w 906"/>
              <a:gd name="T91" fmla="*/ 216 h 1599"/>
              <a:gd name="T92" fmla="*/ 489 w 906"/>
              <a:gd name="T93" fmla="*/ 2 h 1599"/>
              <a:gd name="T94" fmla="*/ 452 w 906"/>
              <a:gd name="T95" fmla="*/ 42 h 1599"/>
              <a:gd name="T96" fmla="*/ 564 w 906"/>
              <a:gd name="T97" fmla="*/ 223 h 1599"/>
              <a:gd name="T98" fmla="*/ 474 w 906"/>
              <a:gd name="T99" fmla="*/ 254 h 1599"/>
              <a:gd name="T100" fmla="*/ 436 w 906"/>
              <a:gd name="T101" fmla="*/ 351 h 1599"/>
              <a:gd name="T102" fmla="*/ 445 w 906"/>
              <a:gd name="T103" fmla="*/ 385 h 1599"/>
              <a:gd name="T104" fmla="*/ 635 w 906"/>
              <a:gd name="T105" fmla="*/ 276 h 1599"/>
              <a:gd name="T106" fmla="*/ 753 w 906"/>
              <a:gd name="T107" fmla="*/ 477 h 1599"/>
              <a:gd name="T108" fmla="*/ 761 w 906"/>
              <a:gd name="T109" fmla="*/ 509 h 1599"/>
              <a:gd name="T110" fmla="*/ 732 w 906"/>
              <a:gd name="T111" fmla="*/ 532 h 1599"/>
              <a:gd name="T112" fmla="*/ 699 w 906"/>
              <a:gd name="T113" fmla="*/ 474 h 1599"/>
              <a:gd name="T114" fmla="*/ 642 w 906"/>
              <a:gd name="T115" fmla="*/ 421 h 1599"/>
              <a:gd name="T116" fmla="*/ 632 w 906"/>
              <a:gd name="T117" fmla="*/ 384 h 1599"/>
              <a:gd name="T118" fmla="*/ 689 w 906"/>
              <a:gd name="T119" fmla="*/ 604 h 1599"/>
              <a:gd name="T120" fmla="*/ 657 w 906"/>
              <a:gd name="T121" fmla="*/ 650 h 1599"/>
              <a:gd name="T122" fmla="*/ 627 w 906"/>
              <a:gd name="T123" fmla="*/ 649 h 1599"/>
              <a:gd name="T124" fmla="*/ 602 w 906"/>
              <a:gd name="T125" fmla="*/ 609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6" h="1599">
                <a:moveTo>
                  <a:pt x="485" y="418"/>
                </a:moveTo>
                <a:lnTo>
                  <a:pt x="485" y="418"/>
                </a:lnTo>
                <a:lnTo>
                  <a:pt x="477" y="421"/>
                </a:lnTo>
                <a:lnTo>
                  <a:pt x="457" y="432"/>
                </a:lnTo>
                <a:lnTo>
                  <a:pt x="436" y="446"/>
                </a:lnTo>
                <a:lnTo>
                  <a:pt x="427" y="452"/>
                </a:lnTo>
                <a:lnTo>
                  <a:pt x="421" y="458"/>
                </a:lnTo>
                <a:lnTo>
                  <a:pt x="421" y="458"/>
                </a:lnTo>
                <a:lnTo>
                  <a:pt x="415" y="468"/>
                </a:lnTo>
                <a:lnTo>
                  <a:pt x="411" y="478"/>
                </a:lnTo>
                <a:lnTo>
                  <a:pt x="405" y="494"/>
                </a:lnTo>
                <a:lnTo>
                  <a:pt x="405" y="494"/>
                </a:lnTo>
                <a:lnTo>
                  <a:pt x="392" y="524"/>
                </a:lnTo>
                <a:lnTo>
                  <a:pt x="384" y="543"/>
                </a:lnTo>
                <a:lnTo>
                  <a:pt x="375" y="556"/>
                </a:lnTo>
                <a:lnTo>
                  <a:pt x="375" y="556"/>
                </a:lnTo>
                <a:lnTo>
                  <a:pt x="364" y="580"/>
                </a:lnTo>
                <a:lnTo>
                  <a:pt x="344" y="622"/>
                </a:lnTo>
                <a:lnTo>
                  <a:pt x="322" y="664"/>
                </a:lnTo>
                <a:lnTo>
                  <a:pt x="310" y="690"/>
                </a:lnTo>
                <a:lnTo>
                  <a:pt x="310" y="690"/>
                </a:lnTo>
                <a:lnTo>
                  <a:pt x="306" y="702"/>
                </a:lnTo>
                <a:lnTo>
                  <a:pt x="301" y="713"/>
                </a:lnTo>
                <a:lnTo>
                  <a:pt x="296" y="721"/>
                </a:lnTo>
                <a:lnTo>
                  <a:pt x="288" y="729"/>
                </a:lnTo>
                <a:lnTo>
                  <a:pt x="288" y="729"/>
                </a:lnTo>
                <a:lnTo>
                  <a:pt x="277" y="738"/>
                </a:lnTo>
                <a:lnTo>
                  <a:pt x="267" y="753"/>
                </a:lnTo>
                <a:lnTo>
                  <a:pt x="257" y="766"/>
                </a:lnTo>
                <a:lnTo>
                  <a:pt x="252" y="774"/>
                </a:lnTo>
                <a:lnTo>
                  <a:pt x="252" y="774"/>
                </a:lnTo>
                <a:lnTo>
                  <a:pt x="241" y="792"/>
                </a:lnTo>
                <a:lnTo>
                  <a:pt x="222" y="825"/>
                </a:lnTo>
                <a:lnTo>
                  <a:pt x="211" y="843"/>
                </a:lnTo>
                <a:lnTo>
                  <a:pt x="202" y="862"/>
                </a:lnTo>
                <a:lnTo>
                  <a:pt x="195" y="879"/>
                </a:lnTo>
                <a:lnTo>
                  <a:pt x="191" y="892"/>
                </a:lnTo>
                <a:lnTo>
                  <a:pt x="191" y="892"/>
                </a:lnTo>
                <a:lnTo>
                  <a:pt x="190" y="904"/>
                </a:lnTo>
                <a:lnTo>
                  <a:pt x="190" y="917"/>
                </a:lnTo>
                <a:lnTo>
                  <a:pt x="194" y="944"/>
                </a:lnTo>
                <a:lnTo>
                  <a:pt x="197" y="971"/>
                </a:lnTo>
                <a:lnTo>
                  <a:pt x="198" y="984"/>
                </a:lnTo>
                <a:lnTo>
                  <a:pt x="197" y="996"/>
                </a:lnTo>
                <a:lnTo>
                  <a:pt x="197" y="996"/>
                </a:lnTo>
                <a:lnTo>
                  <a:pt x="196" y="1007"/>
                </a:lnTo>
                <a:lnTo>
                  <a:pt x="196" y="1020"/>
                </a:lnTo>
                <a:lnTo>
                  <a:pt x="198" y="1050"/>
                </a:lnTo>
                <a:lnTo>
                  <a:pt x="202" y="1077"/>
                </a:lnTo>
                <a:lnTo>
                  <a:pt x="204" y="1098"/>
                </a:lnTo>
                <a:lnTo>
                  <a:pt x="204" y="1098"/>
                </a:lnTo>
                <a:lnTo>
                  <a:pt x="204" y="1106"/>
                </a:lnTo>
                <a:lnTo>
                  <a:pt x="203" y="1113"/>
                </a:lnTo>
                <a:lnTo>
                  <a:pt x="200" y="1128"/>
                </a:lnTo>
                <a:lnTo>
                  <a:pt x="196" y="1137"/>
                </a:lnTo>
                <a:lnTo>
                  <a:pt x="193" y="1143"/>
                </a:lnTo>
                <a:lnTo>
                  <a:pt x="193" y="1143"/>
                </a:lnTo>
                <a:lnTo>
                  <a:pt x="188" y="1155"/>
                </a:lnTo>
                <a:lnTo>
                  <a:pt x="181" y="1177"/>
                </a:lnTo>
                <a:lnTo>
                  <a:pt x="174" y="1198"/>
                </a:lnTo>
                <a:lnTo>
                  <a:pt x="169" y="1210"/>
                </a:lnTo>
                <a:lnTo>
                  <a:pt x="169" y="1210"/>
                </a:lnTo>
                <a:lnTo>
                  <a:pt x="155" y="1230"/>
                </a:lnTo>
                <a:lnTo>
                  <a:pt x="155" y="1230"/>
                </a:lnTo>
                <a:lnTo>
                  <a:pt x="151" y="1231"/>
                </a:lnTo>
                <a:lnTo>
                  <a:pt x="142" y="1235"/>
                </a:lnTo>
                <a:lnTo>
                  <a:pt x="130" y="1240"/>
                </a:lnTo>
                <a:lnTo>
                  <a:pt x="125" y="1243"/>
                </a:lnTo>
                <a:lnTo>
                  <a:pt x="121" y="1248"/>
                </a:lnTo>
                <a:lnTo>
                  <a:pt x="121" y="1248"/>
                </a:lnTo>
                <a:lnTo>
                  <a:pt x="116" y="1255"/>
                </a:lnTo>
                <a:lnTo>
                  <a:pt x="110" y="1267"/>
                </a:lnTo>
                <a:lnTo>
                  <a:pt x="98" y="1297"/>
                </a:lnTo>
                <a:lnTo>
                  <a:pt x="84" y="1339"/>
                </a:lnTo>
                <a:lnTo>
                  <a:pt x="84" y="1339"/>
                </a:lnTo>
                <a:lnTo>
                  <a:pt x="82" y="1340"/>
                </a:lnTo>
                <a:lnTo>
                  <a:pt x="77" y="1341"/>
                </a:lnTo>
                <a:lnTo>
                  <a:pt x="72" y="1343"/>
                </a:lnTo>
                <a:lnTo>
                  <a:pt x="69" y="1346"/>
                </a:lnTo>
                <a:lnTo>
                  <a:pt x="66" y="1348"/>
                </a:lnTo>
                <a:lnTo>
                  <a:pt x="66" y="1348"/>
                </a:lnTo>
                <a:lnTo>
                  <a:pt x="63" y="1354"/>
                </a:lnTo>
                <a:lnTo>
                  <a:pt x="60" y="1360"/>
                </a:lnTo>
                <a:lnTo>
                  <a:pt x="59" y="1366"/>
                </a:lnTo>
                <a:lnTo>
                  <a:pt x="68" y="1363"/>
                </a:lnTo>
                <a:lnTo>
                  <a:pt x="68" y="1363"/>
                </a:lnTo>
                <a:lnTo>
                  <a:pt x="69" y="1365"/>
                </a:lnTo>
                <a:lnTo>
                  <a:pt x="71" y="1368"/>
                </a:lnTo>
                <a:lnTo>
                  <a:pt x="71" y="1376"/>
                </a:lnTo>
                <a:lnTo>
                  <a:pt x="71" y="1382"/>
                </a:lnTo>
                <a:lnTo>
                  <a:pt x="70" y="1390"/>
                </a:lnTo>
                <a:lnTo>
                  <a:pt x="70" y="1390"/>
                </a:lnTo>
                <a:lnTo>
                  <a:pt x="64" y="1408"/>
                </a:lnTo>
                <a:lnTo>
                  <a:pt x="58" y="1427"/>
                </a:lnTo>
                <a:lnTo>
                  <a:pt x="52" y="1444"/>
                </a:lnTo>
                <a:lnTo>
                  <a:pt x="47" y="1454"/>
                </a:lnTo>
                <a:lnTo>
                  <a:pt x="47" y="1454"/>
                </a:lnTo>
                <a:lnTo>
                  <a:pt x="42" y="1465"/>
                </a:lnTo>
                <a:lnTo>
                  <a:pt x="38" y="1472"/>
                </a:lnTo>
                <a:lnTo>
                  <a:pt x="38" y="1472"/>
                </a:lnTo>
                <a:lnTo>
                  <a:pt x="35" y="1479"/>
                </a:lnTo>
                <a:lnTo>
                  <a:pt x="32" y="1482"/>
                </a:lnTo>
                <a:lnTo>
                  <a:pt x="29" y="1488"/>
                </a:lnTo>
                <a:lnTo>
                  <a:pt x="29" y="1488"/>
                </a:lnTo>
                <a:lnTo>
                  <a:pt x="26" y="1492"/>
                </a:lnTo>
                <a:lnTo>
                  <a:pt x="24" y="1495"/>
                </a:lnTo>
                <a:lnTo>
                  <a:pt x="17" y="1514"/>
                </a:lnTo>
                <a:lnTo>
                  <a:pt x="17" y="1514"/>
                </a:lnTo>
                <a:lnTo>
                  <a:pt x="10" y="1532"/>
                </a:lnTo>
                <a:lnTo>
                  <a:pt x="3" y="1548"/>
                </a:lnTo>
                <a:lnTo>
                  <a:pt x="0" y="1557"/>
                </a:lnTo>
                <a:lnTo>
                  <a:pt x="0" y="1563"/>
                </a:lnTo>
                <a:lnTo>
                  <a:pt x="1" y="1569"/>
                </a:lnTo>
                <a:lnTo>
                  <a:pt x="3" y="1570"/>
                </a:lnTo>
                <a:lnTo>
                  <a:pt x="5" y="1572"/>
                </a:lnTo>
                <a:lnTo>
                  <a:pt x="5" y="1572"/>
                </a:lnTo>
                <a:lnTo>
                  <a:pt x="16" y="1576"/>
                </a:lnTo>
                <a:lnTo>
                  <a:pt x="26" y="1579"/>
                </a:lnTo>
                <a:lnTo>
                  <a:pt x="36" y="1583"/>
                </a:lnTo>
                <a:lnTo>
                  <a:pt x="42" y="1586"/>
                </a:lnTo>
                <a:lnTo>
                  <a:pt x="42" y="1586"/>
                </a:lnTo>
                <a:lnTo>
                  <a:pt x="50" y="1590"/>
                </a:lnTo>
                <a:lnTo>
                  <a:pt x="64" y="1594"/>
                </a:lnTo>
                <a:lnTo>
                  <a:pt x="73" y="1597"/>
                </a:lnTo>
                <a:lnTo>
                  <a:pt x="85" y="1598"/>
                </a:lnTo>
                <a:lnTo>
                  <a:pt x="98" y="1599"/>
                </a:lnTo>
                <a:lnTo>
                  <a:pt x="112" y="1599"/>
                </a:lnTo>
                <a:lnTo>
                  <a:pt x="112" y="1599"/>
                </a:lnTo>
                <a:lnTo>
                  <a:pt x="139" y="1598"/>
                </a:lnTo>
                <a:lnTo>
                  <a:pt x="150" y="1596"/>
                </a:lnTo>
                <a:lnTo>
                  <a:pt x="160" y="1594"/>
                </a:lnTo>
                <a:lnTo>
                  <a:pt x="167" y="1591"/>
                </a:lnTo>
                <a:lnTo>
                  <a:pt x="171" y="1587"/>
                </a:lnTo>
                <a:lnTo>
                  <a:pt x="175" y="1583"/>
                </a:lnTo>
                <a:lnTo>
                  <a:pt x="177" y="1577"/>
                </a:lnTo>
                <a:lnTo>
                  <a:pt x="177" y="1577"/>
                </a:lnTo>
                <a:lnTo>
                  <a:pt x="177" y="1571"/>
                </a:lnTo>
                <a:lnTo>
                  <a:pt x="177" y="1565"/>
                </a:lnTo>
                <a:lnTo>
                  <a:pt x="175" y="1554"/>
                </a:lnTo>
                <a:lnTo>
                  <a:pt x="170" y="1545"/>
                </a:lnTo>
                <a:lnTo>
                  <a:pt x="165" y="1538"/>
                </a:lnTo>
                <a:lnTo>
                  <a:pt x="165" y="1538"/>
                </a:lnTo>
                <a:lnTo>
                  <a:pt x="158" y="1527"/>
                </a:lnTo>
                <a:lnTo>
                  <a:pt x="149" y="1512"/>
                </a:lnTo>
                <a:lnTo>
                  <a:pt x="137" y="1490"/>
                </a:lnTo>
                <a:lnTo>
                  <a:pt x="137" y="1490"/>
                </a:lnTo>
                <a:lnTo>
                  <a:pt x="139" y="1485"/>
                </a:lnTo>
                <a:lnTo>
                  <a:pt x="144" y="1472"/>
                </a:lnTo>
                <a:lnTo>
                  <a:pt x="163" y="1434"/>
                </a:lnTo>
                <a:lnTo>
                  <a:pt x="196" y="1363"/>
                </a:lnTo>
                <a:lnTo>
                  <a:pt x="196" y="1363"/>
                </a:lnTo>
                <a:lnTo>
                  <a:pt x="214" y="1323"/>
                </a:lnTo>
                <a:lnTo>
                  <a:pt x="221" y="1304"/>
                </a:lnTo>
                <a:lnTo>
                  <a:pt x="226" y="1290"/>
                </a:lnTo>
                <a:lnTo>
                  <a:pt x="226" y="1290"/>
                </a:lnTo>
                <a:lnTo>
                  <a:pt x="227" y="1283"/>
                </a:lnTo>
                <a:lnTo>
                  <a:pt x="229" y="1278"/>
                </a:lnTo>
                <a:lnTo>
                  <a:pt x="230" y="1275"/>
                </a:lnTo>
                <a:lnTo>
                  <a:pt x="231" y="1274"/>
                </a:lnTo>
                <a:lnTo>
                  <a:pt x="231" y="1274"/>
                </a:lnTo>
                <a:lnTo>
                  <a:pt x="236" y="1267"/>
                </a:lnTo>
                <a:lnTo>
                  <a:pt x="240" y="1262"/>
                </a:lnTo>
                <a:lnTo>
                  <a:pt x="240" y="1262"/>
                </a:lnTo>
                <a:lnTo>
                  <a:pt x="250" y="1250"/>
                </a:lnTo>
                <a:lnTo>
                  <a:pt x="261" y="1236"/>
                </a:lnTo>
                <a:lnTo>
                  <a:pt x="274" y="1218"/>
                </a:lnTo>
                <a:lnTo>
                  <a:pt x="288" y="1198"/>
                </a:lnTo>
                <a:lnTo>
                  <a:pt x="300" y="1177"/>
                </a:lnTo>
                <a:lnTo>
                  <a:pt x="306" y="1166"/>
                </a:lnTo>
                <a:lnTo>
                  <a:pt x="310" y="1155"/>
                </a:lnTo>
                <a:lnTo>
                  <a:pt x="314" y="1144"/>
                </a:lnTo>
                <a:lnTo>
                  <a:pt x="318" y="1133"/>
                </a:lnTo>
                <a:lnTo>
                  <a:pt x="318" y="1133"/>
                </a:lnTo>
                <a:lnTo>
                  <a:pt x="325" y="1092"/>
                </a:lnTo>
                <a:lnTo>
                  <a:pt x="331" y="1054"/>
                </a:lnTo>
                <a:lnTo>
                  <a:pt x="336" y="1025"/>
                </a:lnTo>
                <a:lnTo>
                  <a:pt x="339" y="1008"/>
                </a:lnTo>
                <a:lnTo>
                  <a:pt x="339" y="1008"/>
                </a:lnTo>
                <a:lnTo>
                  <a:pt x="342" y="1004"/>
                </a:lnTo>
                <a:lnTo>
                  <a:pt x="346" y="1000"/>
                </a:lnTo>
                <a:lnTo>
                  <a:pt x="359" y="992"/>
                </a:lnTo>
                <a:lnTo>
                  <a:pt x="371" y="986"/>
                </a:lnTo>
                <a:lnTo>
                  <a:pt x="375" y="984"/>
                </a:lnTo>
                <a:lnTo>
                  <a:pt x="375" y="984"/>
                </a:lnTo>
                <a:lnTo>
                  <a:pt x="379" y="990"/>
                </a:lnTo>
                <a:lnTo>
                  <a:pt x="384" y="996"/>
                </a:lnTo>
                <a:lnTo>
                  <a:pt x="391" y="1004"/>
                </a:lnTo>
                <a:lnTo>
                  <a:pt x="400" y="1014"/>
                </a:lnTo>
                <a:lnTo>
                  <a:pt x="413" y="1025"/>
                </a:lnTo>
                <a:lnTo>
                  <a:pt x="430" y="1038"/>
                </a:lnTo>
                <a:lnTo>
                  <a:pt x="450" y="1050"/>
                </a:lnTo>
                <a:lnTo>
                  <a:pt x="450" y="1050"/>
                </a:lnTo>
                <a:lnTo>
                  <a:pt x="472" y="1064"/>
                </a:lnTo>
                <a:lnTo>
                  <a:pt x="496" y="1080"/>
                </a:lnTo>
                <a:lnTo>
                  <a:pt x="518" y="1097"/>
                </a:lnTo>
                <a:lnTo>
                  <a:pt x="539" y="1115"/>
                </a:lnTo>
                <a:lnTo>
                  <a:pt x="572" y="1144"/>
                </a:lnTo>
                <a:lnTo>
                  <a:pt x="584" y="1155"/>
                </a:lnTo>
                <a:lnTo>
                  <a:pt x="590" y="1162"/>
                </a:lnTo>
                <a:lnTo>
                  <a:pt x="590" y="1162"/>
                </a:lnTo>
                <a:lnTo>
                  <a:pt x="595" y="1172"/>
                </a:lnTo>
                <a:lnTo>
                  <a:pt x="602" y="1187"/>
                </a:lnTo>
                <a:lnTo>
                  <a:pt x="608" y="1201"/>
                </a:lnTo>
                <a:lnTo>
                  <a:pt x="610" y="1205"/>
                </a:lnTo>
                <a:lnTo>
                  <a:pt x="611" y="1208"/>
                </a:lnTo>
                <a:lnTo>
                  <a:pt x="611" y="1208"/>
                </a:lnTo>
                <a:lnTo>
                  <a:pt x="621" y="1217"/>
                </a:lnTo>
                <a:lnTo>
                  <a:pt x="621" y="1217"/>
                </a:lnTo>
                <a:lnTo>
                  <a:pt x="624" y="1244"/>
                </a:lnTo>
                <a:lnTo>
                  <a:pt x="627" y="1269"/>
                </a:lnTo>
                <a:lnTo>
                  <a:pt x="631" y="1294"/>
                </a:lnTo>
                <a:lnTo>
                  <a:pt x="631" y="1294"/>
                </a:lnTo>
                <a:lnTo>
                  <a:pt x="637" y="1316"/>
                </a:lnTo>
                <a:lnTo>
                  <a:pt x="644" y="1340"/>
                </a:lnTo>
                <a:lnTo>
                  <a:pt x="657" y="1381"/>
                </a:lnTo>
                <a:lnTo>
                  <a:pt x="657" y="1381"/>
                </a:lnTo>
                <a:lnTo>
                  <a:pt x="663" y="1399"/>
                </a:lnTo>
                <a:lnTo>
                  <a:pt x="667" y="1416"/>
                </a:lnTo>
                <a:lnTo>
                  <a:pt x="670" y="1435"/>
                </a:lnTo>
                <a:lnTo>
                  <a:pt x="670" y="1435"/>
                </a:lnTo>
                <a:lnTo>
                  <a:pt x="671" y="1436"/>
                </a:lnTo>
                <a:lnTo>
                  <a:pt x="670" y="1446"/>
                </a:lnTo>
                <a:lnTo>
                  <a:pt x="670" y="1446"/>
                </a:lnTo>
                <a:lnTo>
                  <a:pt x="670" y="1457"/>
                </a:lnTo>
                <a:lnTo>
                  <a:pt x="671" y="1468"/>
                </a:lnTo>
                <a:lnTo>
                  <a:pt x="674" y="1484"/>
                </a:lnTo>
                <a:lnTo>
                  <a:pt x="674" y="1484"/>
                </a:lnTo>
                <a:lnTo>
                  <a:pt x="675" y="1486"/>
                </a:lnTo>
                <a:lnTo>
                  <a:pt x="680" y="1487"/>
                </a:lnTo>
                <a:lnTo>
                  <a:pt x="694" y="1493"/>
                </a:lnTo>
                <a:lnTo>
                  <a:pt x="714" y="1500"/>
                </a:lnTo>
                <a:lnTo>
                  <a:pt x="735" y="1511"/>
                </a:lnTo>
                <a:lnTo>
                  <a:pt x="735" y="1511"/>
                </a:lnTo>
                <a:lnTo>
                  <a:pt x="746" y="1515"/>
                </a:lnTo>
                <a:lnTo>
                  <a:pt x="757" y="1520"/>
                </a:lnTo>
                <a:lnTo>
                  <a:pt x="770" y="1524"/>
                </a:lnTo>
                <a:lnTo>
                  <a:pt x="783" y="1526"/>
                </a:lnTo>
                <a:lnTo>
                  <a:pt x="796" y="1528"/>
                </a:lnTo>
                <a:lnTo>
                  <a:pt x="809" y="1528"/>
                </a:lnTo>
                <a:lnTo>
                  <a:pt x="821" y="1526"/>
                </a:lnTo>
                <a:lnTo>
                  <a:pt x="833" y="1524"/>
                </a:lnTo>
                <a:lnTo>
                  <a:pt x="833" y="1524"/>
                </a:lnTo>
                <a:lnTo>
                  <a:pt x="853" y="1517"/>
                </a:lnTo>
                <a:lnTo>
                  <a:pt x="860" y="1513"/>
                </a:lnTo>
                <a:lnTo>
                  <a:pt x="866" y="1511"/>
                </a:lnTo>
                <a:lnTo>
                  <a:pt x="870" y="1508"/>
                </a:lnTo>
                <a:lnTo>
                  <a:pt x="871" y="1505"/>
                </a:lnTo>
                <a:lnTo>
                  <a:pt x="871" y="1500"/>
                </a:lnTo>
                <a:lnTo>
                  <a:pt x="868" y="1494"/>
                </a:lnTo>
                <a:lnTo>
                  <a:pt x="868" y="1494"/>
                </a:lnTo>
                <a:lnTo>
                  <a:pt x="864" y="1486"/>
                </a:lnTo>
                <a:lnTo>
                  <a:pt x="859" y="1481"/>
                </a:lnTo>
                <a:lnTo>
                  <a:pt x="852" y="1478"/>
                </a:lnTo>
                <a:lnTo>
                  <a:pt x="839" y="1472"/>
                </a:lnTo>
                <a:lnTo>
                  <a:pt x="839" y="1472"/>
                </a:lnTo>
                <a:lnTo>
                  <a:pt x="831" y="1471"/>
                </a:lnTo>
                <a:lnTo>
                  <a:pt x="827" y="1471"/>
                </a:lnTo>
                <a:lnTo>
                  <a:pt x="825" y="1472"/>
                </a:lnTo>
                <a:lnTo>
                  <a:pt x="824" y="1473"/>
                </a:lnTo>
                <a:lnTo>
                  <a:pt x="821" y="1473"/>
                </a:lnTo>
                <a:lnTo>
                  <a:pt x="816" y="1471"/>
                </a:lnTo>
                <a:lnTo>
                  <a:pt x="798" y="1453"/>
                </a:lnTo>
                <a:lnTo>
                  <a:pt x="798" y="1453"/>
                </a:lnTo>
                <a:lnTo>
                  <a:pt x="785" y="1441"/>
                </a:lnTo>
                <a:lnTo>
                  <a:pt x="774" y="1433"/>
                </a:lnTo>
                <a:lnTo>
                  <a:pt x="766" y="1428"/>
                </a:lnTo>
                <a:lnTo>
                  <a:pt x="760" y="1427"/>
                </a:lnTo>
                <a:lnTo>
                  <a:pt x="755" y="1427"/>
                </a:lnTo>
                <a:lnTo>
                  <a:pt x="753" y="1428"/>
                </a:lnTo>
                <a:lnTo>
                  <a:pt x="750" y="1431"/>
                </a:lnTo>
                <a:lnTo>
                  <a:pt x="750" y="1431"/>
                </a:lnTo>
                <a:lnTo>
                  <a:pt x="748" y="1427"/>
                </a:lnTo>
                <a:lnTo>
                  <a:pt x="742" y="1420"/>
                </a:lnTo>
                <a:lnTo>
                  <a:pt x="736" y="1407"/>
                </a:lnTo>
                <a:lnTo>
                  <a:pt x="733" y="1400"/>
                </a:lnTo>
                <a:lnTo>
                  <a:pt x="732" y="1393"/>
                </a:lnTo>
                <a:lnTo>
                  <a:pt x="732" y="1393"/>
                </a:lnTo>
                <a:lnTo>
                  <a:pt x="729" y="1383"/>
                </a:lnTo>
                <a:lnTo>
                  <a:pt x="729" y="1372"/>
                </a:lnTo>
                <a:lnTo>
                  <a:pt x="728" y="1342"/>
                </a:lnTo>
                <a:lnTo>
                  <a:pt x="727" y="1310"/>
                </a:lnTo>
                <a:lnTo>
                  <a:pt x="726" y="1283"/>
                </a:lnTo>
                <a:lnTo>
                  <a:pt x="726" y="1283"/>
                </a:lnTo>
                <a:lnTo>
                  <a:pt x="721" y="1230"/>
                </a:lnTo>
                <a:lnTo>
                  <a:pt x="717" y="1203"/>
                </a:lnTo>
                <a:lnTo>
                  <a:pt x="717" y="1203"/>
                </a:lnTo>
                <a:lnTo>
                  <a:pt x="722" y="1198"/>
                </a:lnTo>
                <a:lnTo>
                  <a:pt x="724" y="1195"/>
                </a:lnTo>
                <a:lnTo>
                  <a:pt x="726" y="1191"/>
                </a:lnTo>
                <a:lnTo>
                  <a:pt x="726" y="1191"/>
                </a:lnTo>
                <a:lnTo>
                  <a:pt x="722" y="1184"/>
                </a:lnTo>
                <a:lnTo>
                  <a:pt x="716" y="1169"/>
                </a:lnTo>
                <a:lnTo>
                  <a:pt x="708" y="1153"/>
                </a:lnTo>
                <a:lnTo>
                  <a:pt x="703" y="1142"/>
                </a:lnTo>
                <a:lnTo>
                  <a:pt x="703" y="1142"/>
                </a:lnTo>
                <a:lnTo>
                  <a:pt x="701" y="1132"/>
                </a:lnTo>
                <a:lnTo>
                  <a:pt x="695" y="1120"/>
                </a:lnTo>
                <a:lnTo>
                  <a:pt x="689" y="1106"/>
                </a:lnTo>
                <a:lnTo>
                  <a:pt x="682" y="1086"/>
                </a:lnTo>
                <a:lnTo>
                  <a:pt x="682" y="1086"/>
                </a:lnTo>
                <a:lnTo>
                  <a:pt x="678" y="1077"/>
                </a:lnTo>
                <a:lnTo>
                  <a:pt x="675" y="1067"/>
                </a:lnTo>
                <a:lnTo>
                  <a:pt x="664" y="1051"/>
                </a:lnTo>
                <a:lnTo>
                  <a:pt x="655" y="1037"/>
                </a:lnTo>
                <a:lnTo>
                  <a:pt x="645" y="1023"/>
                </a:lnTo>
                <a:lnTo>
                  <a:pt x="645" y="1023"/>
                </a:lnTo>
                <a:lnTo>
                  <a:pt x="638" y="1012"/>
                </a:lnTo>
                <a:lnTo>
                  <a:pt x="627" y="998"/>
                </a:lnTo>
                <a:lnTo>
                  <a:pt x="592" y="959"/>
                </a:lnTo>
                <a:lnTo>
                  <a:pt x="561" y="922"/>
                </a:lnTo>
                <a:lnTo>
                  <a:pt x="544" y="902"/>
                </a:lnTo>
                <a:lnTo>
                  <a:pt x="544" y="902"/>
                </a:lnTo>
                <a:lnTo>
                  <a:pt x="535" y="885"/>
                </a:lnTo>
                <a:lnTo>
                  <a:pt x="523" y="863"/>
                </a:lnTo>
                <a:lnTo>
                  <a:pt x="523" y="863"/>
                </a:lnTo>
                <a:lnTo>
                  <a:pt x="507" y="841"/>
                </a:lnTo>
                <a:lnTo>
                  <a:pt x="498" y="828"/>
                </a:lnTo>
                <a:lnTo>
                  <a:pt x="498" y="828"/>
                </a:lnTo>
                <a:lnTo>
                  <a:pt x="498" y="817"/>
                </a:lnTo>
                <a:lnTo>
                  <a:pt x="498" y="808"/>
                </a:lnTo>
                <a:lnTo>
                  <a:pt x="498" y="808"/>
                </a:lnTo>
                <a:lnTo>
                  <a:pt x="507" y="787"/>
                </a:lnTo>
                <a:lnTo>
                  <a:pt x="516" y="769"/>
                </a:lnTo>
                <a:lnTo>
                  <a:pt x="520" y="763"/>
                </a:lnTo>
                <a:lnTo>
                  <a:pt x="524" y="759"/>
                </a:lnTo>
                <a:lnTo>
                  <a:pt x="524" y="759"/>
                </a:lnTo>
                <a:lnTo>
                  <a:pt x="528" y="755"/>
                </a:lnTo>
                <a:lnTo>
                  <a:pt x="532" y="749"/>
                </a:lnTo>
                <a:lnTo>
                  <a:pt x="539" y="735"/>
                </a:lnTo>
                <a:lnTo>
                  <a:pt x="548" y="717"/>
                </a:lnTo>
                <a:lnTo>
                  <a:pt x="579" y="736"/>
                </a:lnTo>
                <a:lnTo>
                  <a:pt x="579" y="736"/>
                </a:lnTo>
                <a:lnTo>
                  <a:pt x="582" y="753"/>
                </a:lnTo>
                <a:lnTo>
                  <a:pt x="582" y="753"/>
                </a:lnTo>
                <a:lnTo>
                  <a:pt x="583" y="755"/>
                </a:lnTo>
                <a:lnTo>
                  <a:pt x="585" y="757"/>
                </a:lnTo>
                <a:lnTo>
                  <a:pt x="588" y="760"/>
                </a:lnTo>
                <a:lnTo>
                  <a:pt x="590" y="762"/>
                </a:lnTo>
                <a:lnTo>
                  <a:pt x="590" y="762"/>
                </a:lnTo>
                <a:lnTo>
                  <a:pt x="595" y="767"/>
                </a:lnTo>
                <a:lnTo>
                  <a:pt x="605" y="773"/>
                </a:lnTo>
                <a:lnTo>
                  <a:pt x="618" y="777"/>
                </a:lnTo>
                <a:lnTo>
                  <a:pt x="624" y="779"/>
                </a:lnTo>
                <a:lnTo>
                  <a:pt x="630" y="780"/>
                </a:lnTo>
                <a:lnTo>
                  <a:pt x="630" y="780"/>
                </a:lnTo>
                <a:lnTo>
                  <a:pt x="636" y="779"/>
                </a:lnTo>
                <a:lnTo>
                  <a:pt x="642" y="776"/>
                </a:lnTo>
                <a:lnTo>
                  <a:pt x="657" y="769"/>
                </a:lnTo>
                <a:lnTo>
                  <a:pt x="669" y="761"/>
                </a:lnTo>
                <a:lnTo>
                  <a:pt x="674" y="757"/>
                </a:lnTo>
                <a:lnTo>
                  <a:pt x="677" y="754"/>
                </a:lnTo>
                <a:lnTo>
                  <a:pt x="677" y="754"/>
                </a:lnTo>
                <a:lnTo>
                  <a:pt x="682" y="744"/>
                </a:lnTo>
                <a:lnTo>
                  <a:pt x="687" y="733"/>
                </a:lnTo>
                <a:lnTo>
                  <a:pt x="691" y="718"/>
                </a:lnTo>
                <a:lnTo>
                  <a:pt x="691" y="718"/>
                </a:lnTo>
                <a:lnTo>
                  <a:pt x="720" y="698"/>
                </a:lnTo>
                <a:lnTo>
                  <a:pt x="761" y="670"/>
                </a:lnTo>
                <a:lnTo>
                  <a:pt x="761" y="670"/>
                </a:lnTo>
                <a:lnTo>
                  <a:pt x="778" y="658"/>
                </a:lnTo>
                <a:lnTo>
                  <a:pt x="798" y="642"/>
                </a:lnTo>
                <a:lnTo>
                  <a:pt x="818" y="626"/>
                </a:lnTo>
                <a:lnTo>
                  <a:pt x="835" y="613"/>
                </a:lnTo>
                <a:lnTo>
                  <a:pt x="835" y="613"/>
                </a:lnTo>
                <a:lnTo>
                  <a:pt x="844" y="609"/>
                </a:lnTo>
                <a:lnTo>
                  <a:pt x="849" y="603"/>
                </a:lnTo>
                <a:lnTo>
                  <a:pt x="859" y="595"/>
                </a:lnTo>
                <a:lnTo>
                  <a:pt x="864" y="589"/>
                </a:lnTo>
                <a:lnTo>
                  <a:pt x="865" y="586"/>
                </a:lnTo>
                <a:lnTo>
                  <a:pt x="874" y="597"/>
                </a:lnTo>
                <a:lnTo>
                  <a:pt x="874" y="597"/>
                </a:lnTo>
                <a:lnTo>
                  <a:pt x="873" y="598"/>
                </a:lnTo>
                <a:lnTo>
                  <a:pt x="872" y="603"/>
                </a:lnTo>
                <a:lnTo>
                  <a:pt x="871" y="605"/>
                </a:lnTo>
                <a:lnTo>
                  <a:pt x="872" y="609"/>
                </a:lnTo>
                <a:lnTo>
                  <a:pt x="873" y="611"/>
                </a:lnTo>
                <a:lnTo>
                  <a:pt x="875" y="612"/>
                </a:lnTo>
                <a:lnTo>
                  <a:pt x="875" y="612"/>
                </a:lnTo>
                <a:lnTo>
                  <a:pt x="879" y="612"/>
                </a:lnTo>
                <a:lnTo>
                  <a:pt x="885" y="610"/>
                </a:lnTo>
                <a:lnTo>
                  <a:pt x="890" y="606"/>
                </a:lnTo>
                <a:lnTo>
                  <a:pt x="895" y="603"/>
                </a:lnTo>
                <a:lnTo>
                  <a:pt x="901" y="598"/>
                </a:lnTo>
                <a:lnTo>
                  <a:pt x="905" y="593"/>
                </a:lnTo>
                <a:lnTo>
                  <a:pt x="906" y="589"/>
                </a:lnTo>
                <a:lnTo>
                  <a:pt x="906" y="588"/>
                </a:lnTo>
                <a:lnTo>
                  <a:pt x="905" y="586"/>
                </a:lnTo>
                <a:lnTo>
                  <a:pt x="905" y="586"/>
                </a:lnTo>
                <a:lnTo>
                  <a:pt x="900" y="583"/>
                </a:lnTo>
                <a:lnTo>
                  <a:pt x="895" y="582"/>
                </a:lnTo>
                <a:lnTo>
                  <a:pt x="890" y="580"/>
                </a:lnTo>
                <a:lnTo>
                  <a:pt x="883" y="572"/>
                </a:lnTo>
                <a:lnTo>
                  <a:pt x="883" y="572"/>
                </a:lnTo>
                <a:lnTo>
                  <a:pt x="887" y="565"/>
                </a:lnTo>
                <a:lnTo>
                  <a:pt x="890" y="559"/>
                </a:lnTo>
                <a:lnTo>
                  <a:pt x="891" y="556"/>
                </a:lnTo>
                <a:lnTo>
                  <a:pt x="891" y="556"/>
                </a:lnTo>
                <a:lnTo>
                  <a:pt x="890" y="553"/>
                </a:lnTo>
                <a:lnTo>
                  <a:pt x="887" y="550"/>
                </a:lnTo>
                <a:lnTo>
                  <a:pt x="885" y="545"/>
                </a:lnTo>
                <a:lnTo>
                  <a:pt x="885" y="545"/>
                </a:lnTo>
                <a:lnTo>
                  <a:pt x="884" y="543"/>
                </a:lnTo>
                <a:lnTo>
                  <a:pt x="884" y="539"/>
                </a:lnTo>
                <a:lnTo>
                  <a:pt x="881" y="538"/>
                </a:lnTo>
                <a:lnTo>
                  <a:pt x="881" y="538"/>
                </a:lnTo>
                <a:lnTo>
                  <a:pt x="878" y="534"/>
                </a:lnTo>
                <a:lnTo>
                  <a:pt x="874" y="531"/>
                </a:lnTo>
                <a:lnTo>
                  <a:pt x="874" y="531"/>
                </a:lnTo>
                <a:lnTo>
                  <a:pt x="873" y="527"/>
                </a:lnTo>
                <a:lnTo>
                  <a:pt x="874" y="524"/>
                </a:lnTo>
                <a:lnTo>
                  <a:pt x="874" y="519"/>
                </a:lnTo>
                <a:lnTo>
                  <a:pt x="874" y="518"/>
                </a:lnTo>
                <a:lnTo>
                  <a:pt x="874" y="517"/>
                </a:lnTo>
                <a:lnTo>
                  <a:pt x="874" y="517"/>
                </a:lnTo>
                <a:lnTo>
                  <a:pt x="864" y="514"/>
                </a:lnTo>
                <a:lnTo>
                  <a:pt x="855" y="514"/>
                </a:lnTo>
                <a:lnTo>
                  <a:pt x="855" y="514"/>
                </a:lnTo>
                <a:lnTo>
                  <a:pt x="875" y="496"/>
                </a:lnTo>
                <a:lnTo>
                  <a:pt x="875" y="496"/>
                </a:lnTo>
                <a:lnTo>
                  <a:pt x="881" y="491"/>
                </a:lnTo>
                <a:lnTo>
                  <a:pt x="887" y="487"/>
                </a:lnTo>
                <a:lnTo>
                  <a:pt x="892" y="483"/>
                </a:lnTo>
                <a:lnTo>
                  <a:pt x="893" y="480"/>
                </a:lnTo>
                <a:lnTo>
                  <a:pt x="892" y="478"/>
                </a:lnTo>
                <a:lnTo>
                  <a:pt x="892" y="478"/>
                </a:lnTo>
                <a:lnTo>
                  <a:pt x="890" y="472"/>
                </a:lnTo>
                <a:lnTo>
                  <a:pt x="888" y="471"/>
                </a:lnTo>
                <a:lnTo>
                  <a:pt x="885" y="471"/>
                </a:lnTo>
                <a:lnTo>
                  <a:pt x="885" y="471"/>
                </a:lnTo>
                <a:lnTo>
                  <a:pt x="877" y="472"/>
                </a:lnTo>
                <a:lnTo>
                  <a:pt x="868" y="474"/>
                </a:lnTo>
                <a:lnTo>
                  <a:pt x="858" y="479"/>
                </a:lnTo>
                <a:lnTo>
                  <a:pt x="858" y="479"/>
                </a:lnTo>
                <a:lnTo>
                  <a:pt x="849" y="465"/>
                </a:lnTo>
                <a:lnTo>
                  <a:pt x="841" y="454"/>
                </a:lnTo>
                <a:lnTo>
                  <a:pt x="834" y="446"/>
                </a:lnTo>
                <a:lnTo>
                  <a:pt x="834" y="446"/>
                </a:lnTo>
                <a:lnTo>
                  <a:pt x="829" y="440"/>
                </a:lnTo>
                <a:lnTo>
                  <a:pt x="827" y="439"/>
                </a:lnTo>
                <a:lnTo>
                  <a:pt x="821" y="438"/>
                </a:lnTo>
                <a:lnTo>
                  <a:pt x="821" y="438"/>
                </a:lnTo>
                <a:lnTo>
                  <a:pt x="815" y="437"/>
                </a:lnTo>
                <a:lnTo>
                  <a:pt x="811" y="435"/>
                </a:lnTo>
                <a:lnTo>
                  <a:pt x="807" y="435"/>
                </a:lnTo>
                <a:lnTo>
                  <a:pt x="802" y="437"/>
                </a:lnTo>
                <a:lnTo>
                  <a:pt x="802" y="437"/>
                </a:lnTo>
                <a:lnTo>
                  <a:pt x="798" y="440"/>
                </a:lnTo>
                <a:lnTo>
                  <a:pt x="796" y="444"/>
                </a:lnTo>
                <a:lnTo>
                  <a:pt x="795" y="445"/>
                </a:lnTo>
                <a:lnTo>
                  <a:pt x="793" y="445"/>
                </a:lnTo>
                <a:lnTo>
                  <a:pt x="793" y="445"/>
                </a:lnTo>
                <a:lnTo>
                  <a:pt x="786" y="443"/>
                </a:lnTo>
                <a:lnTo>
                  <a:pt x="783" y="441"/>
                </a:lnTo>
                <a:lnTo>
                  <a:pt x="783" y="441"/>
                </a:lnTo>
                <a:lnTo>
                  <a:pt x="717" y="342"/>
                </a:lnTo>
                <a:lnTo>
                  <a:pt x="671" y="273"/>
                </a:lnTo>
                <a:lnTo>
                  <a:pt x="649" y="237"/>
                </a:lnTo>
                <a:lnTo>
                  <a:pt x="649" y="237"/>
                </a:lnTo>
                <a:lnTo>
                  <a:pt x="644" y="228"/>
                </a:lnTo>
                <a:lnTo>
                  <a:pt x="637" y="216"/>
                </a:lnTo>
                <a:lnTo>
                  <a:pt x="619" y="186"/>
                </a:lnTo>
                <a:lnTo>
                  <a:pt x="619" y="186"/>
                </a:lnTo>
                <a:lnTo>
                  <a:pt x="596" y="148"/>
                </a:lnTo>
                <a:lnTo>
                  <a:pt x="555" y="85"/>
                </a:lnTo>
                <a:lnTo>
                  <a:pt x="515" y="26"/>
                </a:lnTo>
                <a:lnTo>
                  <a:pt x="500" y="7"/>
                </a:lnTo>
                <a:lnTo>
                  <a:pt x="496" y="3"/>
                </a:lnTo>
                <a:lnTo>
                  <a:pt x="493" y="0"/>
                </a:lnTo>
                <a:lnTo>
                  <a:pt x="493" y="0"/>
                </a:lnTo>
                <a:lnTo>
                  <a:pt x="489" y="2"/>
                </a:lnTo>
                <a:lnTo>
                  <a:pt x="482" y="4"/>
                </a:lnTo>
                <a:lnTo>
                  <a:pt x="473" y="7"/>
                </a:lnTo>
                <a:lnTo>
                  <a:pt x="465" y="12"/>
                </a:lnTo>
                <a:lnTo>
                  <a:pt x="465" y="12"/>
                </a:lnTo>
                <a:lnTo>
                  <a:pt x="458" y="17"/>
                </a:lnTo>
                <a:lnTo>
                  <a:pt x="452" y="23"/>
                </a:lnTo>
                <a:lnTo>
                  <a:pt x="448" y="29"/>
                </a:lnTo>
                <a:lnTo>
                  <a:pt x="446" y="33"/>
                </a:lnTo>
                <a:lnTo>
                  <a:pt x="446" y="33"/>
                </a:lnTo>
                <a:lnTo>
                  <a:pt x="452" y="42"/>
                </a:lnTo>
                <a:lnTo>
                  <a:pt x="465" y="62"/>
                </a:lnTo>
                <a:lnTo>
                  <a:pt x="506" y="119"/>
                </a:lnTo>
                <a:lnTo>
                  <a:pt x="550" y="177"/>
                </a:lnTo>
                <a:lnTo>
                  <a:pt x="573" y="208"/>
                </a:lnTo>
                <a:lnTo>
                  <a:pt x="573" y="208"/>
                </a:lnTo>
                <a:lnTo>
                  <a:pt x="602" y="236"/>
                </a:lnTo>
                <a:lnTo>
                  <a:pt x="602" y="236"/>
                </a:lnTo>
                <a:lnTo>
                  <a:pt x="595" y="233"/>
                </a:lnTo>
                <a:lnTo>
                  <a:pt x="576" y="226"/>
                </a:lnTo>
                <a:lnTo>
                  <a:pt x="564" y="223"/>
                </a:lnTo>
                <a:lnTo>
                  <a:pt x="552" y="221"/>
                </a:lnTo>
                <a:lnTo>
                  <a:pt x="539" y="220"/>
                </a:lnTo>
                <a:lnTo>
                  <a:pt x="526" y="221"/>
                </a:lnTo>
                <a:lnTo>
                  <a:pt x="526" y="221"/>
                </a:lnTo>
                <a:lnTo>
                  <a:pt x="516" y="224"/>
                </a:lnTo>
                <a:lnTo>
                  <a:pt x="505" y="229"/>
                </a:lnTo>
                <a:lnTo>
                  <a:pt x="496" y="235"/>
                </a:lnTo>
                <a:lnTo>
                  <a:pt x="487" y="241"/>
                </a:lnTo>
                <a:lnTo>
                  <a:pt x="480" y="247"/>
                </a:lnTo>
                <a:lnTo>
                  <a:pt x="474" y="254"/>
                </a:lnTo>
                <a:lnTo>
                  <a:pt x="470" y="261"/>
                </a:lnTo>
                <a:lnTo>
                  <a:pt x="466" y="267"/>
                </a:lnTo>
                <a:lnTo>
                  <a:pt x="466" y="267"/>
                </a:lnTo>
                <a:lnTo>
                  <a:pt x="460" y="283"/>
                </a:lnTo>
                <a:lnTo>
                  <a:pt x="454" y="302"/>
                </a:lnTo>
                <a:lnTo>
                  <a:pt x="448" y="325"/>
                </a:lnTo>
                <a:lnTo>
                  <a:pt x="448" y="325"/>
                </a:lnTo>
                <a:lnTo>
                  <a:pt x="445" y="331"/>
                </a:lnTo>
                <a:lnTo>
                  <a:pt x="439" y="343"/>
                </a:lnTo>
                <a:lnTo>
                  <a:pt x="436" y="351"/>
                </a:lnTo>
                <a:lnTo>
                  <a:pt x="434" y="356"/>
                </a:lnTo>
                <a:lnTo>
                  <a:pt x="433" y="362"/>
                </a:lnTo>
                <a:lnTo>
                  <a:pt x="434" y="364"/>
                </a:lnTo>
                <a:lnTo>
                  <a:pt x="434" y="365"/>
                </a:lnTo>
                <a:lnTo>
                  <a:pt x="434" y="365"/>
                </a:lnTo>
                <a:lnTo>
                  <a:pt x="443" y="371"/>
                </a:lnTo>
                <a:lnTo>
                  <a:pt x="443" y="371"/>
                </a:lnTo>
                <a:lnTo>
                  <a:pt x="443" y="373"/>
                </a:lnTo>
                <a:lnTo>
                  <a:pt x="444" y="380"/>
                </a:lnTo>
                <a:lnTo>
                  <a:pt x="445" y="385"/>
                </a:lnTo>
                <a:lnTo>
                  <a:pt x="447" y="388"/>
                </a:lnTo>
                <a:lnTo>
                  <a:pt x="451" y="392"/>
                </a:lnTo>
                <a:lnTo>
                  <a:pt x="454" y="394"/>
                </a:lnTo>
                <a:lnTo>
                  <a:pt x="454" y="394"/>
                </a:lnTo>
                <a:lnTo>
                  <a:pt x="463" y="395"/>
                </a:lnTo>
                <a:lnTo>
                  <a:pt x="469" y="394"/>
                </a:lnTo>
                <a:lnTo>
                  <a:pt x="472" y="393"/>
                </a:lnTo>
                <a:lnTo>
                  <a:pt x="473" y="393"/>
                </a:lnTo>
                <a:lnTo>
                  <a:pt x="485" y="418"/>
                </a:lnTo>
                <a:close/>
                <a:moveTo>
                  <a:pt x="635" y="276"/>
                </a:moveTo>
                <a:lnTo>
                  <a:pt x="635" y="276"/>
                </a:lnTo>
                <a:lnTo>
                  <a:pt x="675" y="326"/>
                </a:lnTo>
                <a:lnTo>
                  <a:pt x="726" y="392"/>
                </a:lnTo>
                <a:lnTo>
                  <a:pt x="726" y="392"/>
                </a:lnTo>
                <a:lnTo>
                  <a:pt x="755" y="432"/>
                </a:lnTo>
                <a:lnTo>
                  <a:pt x="772" y="458"/>
                </a:lnTo>
                <a:lnTo>
                  <a:pt x="772" y="458"/>
                </a:lnTo>
                <a:lnTo>
                  <a:pt x="762" y="466"/>
                </a:lnTo>
                <a:lnTo>
                  <a:pt x="755" y="473"/>
                </a:lnTo>
                <a:lnTo>
                  <a:pt x="753" y="477"/>
                </a:lnTo>
                <a:lnTo>
                  <a:pt x="752" y="480"/>
                </a:lnTo>
                <a:lnTo>
                  <a:pt x="752" y="480"/>
                </a:lnTo>
                <a:lnTo>
                  <a:pt x="753" y="486"/>
                </a:lnTo>
                <a:lnTo>
                  <a:pt x="755" y="493"/>
                </a:lnTo>
                <a:lnTo>
                  <a:pt x="759" y="500"/>
                </a:lnTo>
                <a:lnTo>
                  <a:pt x="759" y="500"/>
                </a:lnTo>
                <a:lnTo>
                  <a:pt x="760" y="503"/>
                </a:lnTo>
                <a:lnTo>
                  <a:pt x="761" y="505"/>
                </a:lnTo>
                <a:lnTo>
                  <a:pt x="761" y="509"/>
                </a:lnTo>
                <a:lnTo>
                  <a:pt x="761" y="509"/>
                </a:lnTo>
                <a:lnTo>
                  <a:pt x="762" y="513"/>
                </a:lnTo>
                <a:lnTo>
                  <a:pt x="763" y="519"/>
                </a:lnTo>
                <a:lnTo>
                  <a:pt x="766" y="524"/>
                </a:lnTo>
                <a:lnTo>
                  <a:pt x="767" y="529"/>
                </a:lnTo>
                <a:lnTo>
                  <a:pt x="767" y="529"/>
                </a:lnTo>
                <a:lnTo>
                  <a:pt x="766" y="533"/>
                </a:lnTo>
                <a:lnTo>
                  <a:pt x="763" y="539"/>
                </a:lnTo>
                <a:lnTo>
                  <a:pt x="761" y="546"/>
                </a:lnTo>
                <a:lnTo>
                  <a:pt x="732" y="532"/>
                </a:lnTo>
                <a:lnTo>
                  <a:pt x="732" y="532"/>
                </a:lnTo>
                <a:lnTo>
                  <a:pt x="732" y="532"/>
                </a:lnTo>
                <a:lnTo>
                  <a:pt x="732" y="529"/>
                </a:lnTo>
                <a:lnTo>
                  <a:pt x="729" y="523"/>
                </a:lnTo>
                <a:lnTo>
                  <a:pt x="726" y="513"/>
                </a:lnTo>
                <a:lnTo>
                  <a:pt x="726" y="513"/>
                </a:lnTo>
                <a:lnTo>
                  <a:pt x="719" y="500"/>
                </a:lnTo>
                <a:lnTo>
                  <a:pt x="711" y="490"/>
                </a:lnTo>
                <a:lnTo>
                  <a:pt x="703" y="480"/>
                </a:lnTo>
                <a:lnTo>
                  <a:pt x="699" y="474"/>
                </a:lnTo>
                <a:lnTo>
                  <a:pt x="699" y="474"/>
                </a:lnTo>
                <a:lnTo>
                  <a:pt x="690" y="466"/>
                </a:lnTo>
                <a:lnTo>
                  <a:pt x="678" y="454"/>
                </a:lnTo>
                <a:lnTo>
                  <a:pt x="678" y="454"/>
                </a:lnTo>
                <a:lnTo>
                  <a:pt x="673" y="448"/>
                </a:lnTo>
                <a:lnTo>
                  <a:pt x="668" y="441"/>
                </a:lnTo>
                <a:lnTo>
                  <a:pt x="658" y="432"/>
                </a:lnTo>
                <a:lnTo>
                  <a:pt x="658" y="432"/>
                </a:lnTo>
                <a:lnTo>
                  <a:pt x="655" y="428"/>
                </a:lnTo>
                <a:lnTo>
                  <a:pt x="650" y="426"/>
                </a:lnTo>
                <a:lnTo>
                  <a:pt x="642" y="421"/>
                </a:lnTo>
                <a:lnTo>
                  <a:pt x="642" y="421"/>
                </a:lnTo>
                <a:lnTo>
                  <a:pt x="625" y="418"/>
                </a:lnTo>
                <a:lnTo>
                  <a:pt x="614" y="414"/>
                </a:lnTo>
                <a:lnTo>
                  <a:pt x="614" y="414"/>
                </a:lnTo>
                <a:lnTo>
                  <a:pt x="615" y="413"/>
                </a:lnTo>
                <a:lnTo>
                  <a:pt x="621" y="406"/>
                </a:lnTo>
                <a:lnTo>
                  <a:pt x="628" y="397"/>
                </a:lnTo>
                <a:lnTo>
                  <a:pt x="630" y="391"/>
                </a:lnTo>
                <a:lnTo>
                  <a:pt x="632" y="384"/>
                </a:lnTo>
                <a:lnTo>
                  <a:pt x="632" y="384"/>
                </a:lnTo>
                <a:lnTo>
                  <a:pt x="635" y="377"/>
                </a:lnTo>
                <a:lnTo>
                  <a:pt x="636" y="368"/>
                </a:lnTo>
                <a:lnTo>
                  <a:pt x="637" y="353"/>
                </a:lnTo>
                <a:lnTo>
                  <a:pt x="637" y="336"/>
                </a:lnTo>
                <a:lnTo>
                  <a:pt x="635" y="276"/>
                </a:lnTo>
                <a:close/>
                <a:moveTo>
                  <a:pt x="642" y="552"/>
                </a:moveTo>
                <a:lnTo>
                  <a:pt x="656" y="570"/>
                </a:lnTo>
                <a:lnTo>
                  <a:pt x="662" y="572"/>
                </a:lnTo>
                <a:lnTo>
                  <a:pt x="662" y="572"/>
                </a:lnTo>
                <a:lnTo>
                  <a:pt x="689" y="604"/>
                </a:lnTo>
                <a:lnTo>
                  <a:pt x="689" y="604"/>
                </a:lnTo>
                <a:lnTo>
                  <a:pt x="694" y="611"/>
                </a:lnTo>
                <a:lnTo>
                  <a:pt x="700" y="619"/>
                </a:lnTo>
                <a:lnTo>
                  <a:pt x="706" y="630"/>
                </a:lnTo>
                <a:lnTo>
                  <a:pt x="706" y="630"/>
                </a:lnTo>
                <a:lnTo>
                  <a:pt x="688" y="638"/>
                </a:lnTo>
                <a:lnTo>
                  <a:pt x="668" y="647"/>
                </a:lnTo>
                <a:lnTo>
                  <a:pt x="668" y="647"/>
                </a:lnTo>
                <a:lnTo>
                  <a:pt x="662" y="649"/>
                </a:lnTo>
                <a:lnTo>
                  <a:pt x="657" y="650"/>
                </a:lnTo>
                <a:lnTo>
                  <a:pt x="653" y="650"/>
                </a:lnTo>
                <a:lnTo>
                  <a:pt x="653" y="650"/>
                </a:lnTo>
                <a:lnTo>
                  <a:pt x="645" y="649"/>
                </a:lnTo>
                <a:lnTo>
                  <a:pt x="640" y="650"/>
                </a:lnTo>
                <a:lnTo>
                  <a:pt x="640" y="650"/>
                </a:lnTo>
                <a:lnTo>
                  <a:pt x="630" y="651"/>
                </a:lnTo>
                <a:lnTo>
                  <a:pt x="625" y="652"/>
                </a:lnTo>
                <a:lnTo>
                  <a:pt x="623" y="651"/>
                </a:lnTo>
                <a:lnTo>
                  <a:pt x="623" y="651"/>
                </a:lnTo>
                <a:lnTo>
                  <a:pt x="627" y="649"/>
                </a:lnTo>
                <a:lnTo>
                  <a:pt x="628" y="645"/>
                </a:lnTo>
                <a:lnTo>
                  <a:pt x="628" y="642"/>
                </a:lnTo>
                <a:lnTo>
                  <a:pt x="628" y="642"/>
                </a:lnTo>
                <a:lnTo>
                  <a:pt x="627" y="637"/>
                </a:lnTo>
                <a:lnTo>
                  <a:pt x="625" y="634"/>
                </a:lnTo>
                <a:lnTo>
                  <a:pt x="622" y="628"/>
                </a:lnTo>
                <a:lnTo>
                  <a:pt x="622" y="628"/>
                </a:lnTo>
                <a:lnTo>
                  <a:pt x="616" y="621"/>
                </a:lnTo>
                <a:lnTo>
                  <a:pt x="609" y="615"/>
                </a:lnTo>
                <a:lnTo>
                  <a:pt x="602" y="609"/>
                </a:lnTo>
                <a:lnTo>
                  <a:pt x="602" y="609"/>
                </a:lnTo>
                <a:lnTo>
                  <a:pt x="621" y="583"/>
                </a:lnTo>
                <a:lnTo>
                  <a:pt x="621" y="583"/>
                </a:lnTo>
                <a:lnTo>
                  <a:pt x="635" y="564"/>
                </a:lnTo>
                <a:lnTo>
                  <a:pt x="642" y="552"/>
                </a:lnTo>
                <a:lnTo>
                  <a:pt x="642" y="5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978C35F5-8F7C-466A-831E-05BF0B3A9C9D}"/>
              </a:ext>
            </a:extLst>
          </p:cNvPr>
          <p:cNvSpPr>
            <a:spLocks noEditPoints="1"/>
          </p:cNvSpPr>
          <p:nvPr/>
        </p:nvSpPr>
        <p:spPr bwMode="auto">
          <a:xfrm>
            <a:off x="6464095" y="4712458"/>
            <a:ext cx="682678" cy="1648964"/>
          </a:xfrm>
          <a:custGeom>
            <a:avLst/>
            <a:gdLst>
              <a:gd name="T0" fmla="*/ 202 w 609"/>
              <a:gd name="T1" fmla="*/ 1 h 1471"/>
              <a:gd name="T2" fmla="*/ 169 w 609"/>
              <a:gd name="T3" fmla="*/ 28 h 1471"/>
              <a:gd name="T4" fmla="*/ 499 w 609"/>
              <a:gd name="T5" fmla="*/ 336 h 1471"/>
              <a:gd name="T6" fmla="*/ 467 w 609"/>
              <a:gd name="T7" fmla="*/ 399 h 1471"/>
              <a:gd name="T8" fmla="*/ 454 w 609"/>
              <a:gd name="T9" fmla="*/ 421 h 1471"/>
              <a:gd name="T10" fmla="*/ 400 w 609"/>
              <a:gd name="T11" fmla="*/ 465 h 1471"/>
              <a:gd name="T12" fmla="*/ 361 w 609"/>
              <a:gd name="T13" fmla="*/ 415 h 1471"/>
              <a:gd name="T14" fmla="*/ 386 w 609"/>
              <a:gd name="T15" fmla="*/ 360 h 1471"/>
              <a:gd name="T16" fmla="*/ 347 w 609"/>
              <a:gd name="T17" fmla="*/ 261 h 1471"/>
              <a:gd name="T18" fmla="*/ 268 w 609"/>
              <a:gd name="T19" fmla="*/ 268 h 1471"/>
              <a:gd name="T20" fmla="*/ 232 w 609"/>
              <a:gd name="T21" fmla="*/ 340 h 1471"/>
              <a:gd name="T22" fmla="*/ 238 w 609"/>
              <a:gd name="T23" fmla="*/ 403 h 1471"/>
              <a:gd name="T24" fmla="*/ 208 w 609"/>
              <a:gd name="T25" fmla="*/ 446 h 1471"/>
              <a:gd name="T26" fmla="*/ 138 w 609"/>
              <a:gd name="T27" fmla="*/ 659 h 1471"/>
              <a:gd name="T28" fmla="*/ 114 w 609"/>
              <a:gd name="T29" fmla="*/ 723 h 1471"/>
              <a:gd name="T30" fmla="*/ 91 w 609"/>
              <a:gd name="T31" fmla="*/ 765 h 1471"/>
              <a:gd name="T32" fmla="*/ 67 w 609"/>
              <a:gd name="T33" fmla="*/ 838 h 1471"/>
              <a:gd name="T34" fmla="*/ 112 w 609"/>
              <a:gd name="T35" fmla="*/ 950 h 1471"/>
              <a:gd name="T36" fmla="*/ 238 w 609"/>
              <a:gd name="T37" fmla="*/ 1072 h 1471"/>
              <a:gd name="T38" fmla="*/ 221 w 609"/>
              <a:gd name="T39" fmla="*/ 1098 h 1471"/>
              <a:gd name="T40" fmla="*/ 120 w 609"/>
              <a:gd name="T41" fmla="*/ 1184 h 1471"/>
              <a:gd name="T42" fmla="*/ 59 w 609"/>
              <a:gd name="T43" fmla="*/ 1239 h 1471"/>
              <a:gd name="T44" fmla="*/ 2 w 609"/>
              <a:gd name="T45" fmla="*/ 1271 h 1471"/>
              <a:gd name="T46" fmla="*/ 0 w 609"/>
              <a:gd name="T47" fmla="*/ 1308 h 1471"/>
              <a:gd name="T48" fmla="*/ 46 w 609"/>
              <a:gd name="T49" fmla="*/ 1344 h 1471"/>
              <a:gd name="T50" fmla="*/ 72 w 609"/>
              <a:gd name="T51" fmla="*/ 1372 h 1471"/>
              <a:gd name="T52" fmla="*/ 94 w 609"/>
              <a:gd name="T53" fmla="*/ 1396 h 1471"/>
              <a:gd name="T54" fmla="*/ 113 w 609"/>
              <a:gd name="T55" fmla="*/ 1403 h 1471"/>
              <a:gd name="T56" fmla="*/ 145 w 609"/>
              <a:gd name="T57" fmla="*/ 1407 h 1471"/>
              <a:gd name="T58" fmla="*/ 147 w 609"/>
              <a:gd name="T59" fmla="*/ 1351 h 1471"/>
              <a:gd name="T60" fmla="*/ 139 w 609"/>
              <a:gd name="T61" fmla="*/ 1290 h 1471"/>
              <a:gd name="T62" fmla="*/ 244 w 609"/>
              <a:gd name="T63" fmla="*/ 1210 h 1471"/>
              <a:gd name="T64" fmla="*/ 213 w 609"/>
              <a:gd name="T65" fmla="*/ 1359 h 1471"/>
              <a:gd name="T66" fmla="*/ 184 w 609"/>
              <a:gd name="T67" fmla="*/ 1411 h 1471"/>
              <a:gd name="T68" fmla="*/ 221 w 609"/>
              <a:gd name="T69" fmla="*/ 1458 h 1471"/>
              <a:gd name="T70" fmla="*/ 315 w 609"/>
              <a:gd name="T71" fmla="*/ 1470 h 1471"/>
              <a:gd name="T72" fmla="*/ 380 w 609"/>
              <a:gd name="T73" fmla="*/ 1466 h 1471"/>
              <a:gd name="T74" fmla="*/ 394 w 609"/>
              <a:gd name="T75" fmla="*/ 1444 h 1471"/>
              <a:gd name="T76" fmla="*/ 329 w 609"/>
              <a:gd name="T77" fmla="*/ 1413 h 1471"/>
              <a:gd name="T78" fmla="*/ 283 w 609"/>
              <a:gd name="T79" fmla="*/ 1364 h 1471"/>
              <a:gd name="T80" fmla="*/ 394 w 609"/>
              <a:gd name="T81" fmla="*/ 1150 h 1471"/>
              <a:gd name="T82" fmla="*/ 392 w 609"/>
              <a:gd name="T83" fmla="*/ 1075 h 1471"/>
              <a:gd name="T84" fmla="*/ 327 w 609"/>
              <a:gd name="T85" fmla="*/ 940 h 1471"/>
              <a:gd name="T86" fmla="*/ 271 w 609"/>
              <a:gd name="T87" fmla="*/ 815 h 1471"/>
              <a:gd name="T88" fmla="*/ 301 w 609"/>
              <a:gd name="T89" fmla="*/ 795 h 1471"/>
              <a:gd name="T90" fmla="*/ 318 w 609"/>
              <a:gd name="T91" fmla="*/ 743 h 1471"/>
              <a:gd name="T92" fmla="*/ 342 w 609"/>
              <a:gd name="T93" fmla="*/ 683 h 1471"/>
              <a:gd name="T94" fmla="*/ 478 w 609"/>
              <a:gd name="T95" fmla="*/ 597 h 1471"/>
              <a:gd name="T96" fmla="*/ 583 w 609"/>
              <a:gd name="T97" fmla="*/ 439 h 1471"/>
              <a:gd name="T98" fmla="*/ 603 w 609"/>
              <a:gd name="T99" fmla="*/ 407 h 1471"/>
              <a:gd name="T100" fmla="*/ 599 w 609"/>
              <a:gd name="T101" fmla="*/ 378 h 1471"/>
              <a:gd name="T102" fmla="*/ 561 w 609"/>
              <a:gd name="T103" fmla="*/ 338 h 1471"/>
              <a:gd name="T104" fmla="*/ 566 w 609"/>
              <a:gd name="T105" fmla="*/ 317 h 1471"/>
              <a:gd name="T106" fmla="*/ 512 w 609"/>
              <a:gd name="T107" fmla="*/ 324 h 1471"/>
              <a:gd name="T108" fmla="*/ 526 w 609"/>
              <a:gd name="T109" fmla="*/ 440 h 1471"/>
              <a:gd name="T110" fmla="*/ 493 w 609"/>
              <a:gd name="T111" fmla="*/ 470 h 1471"/>
              <a:gd name="T112" fmla="*/ 515 w 609"/>
              <a:gd name="T113" fmla="*/ 406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9" h="1471">
                <a:moveTo>
                  <a:pt x="512" y="324"/>
                </a:moveTo>
                <a:lnTo>
                  <a:pt x="512" y="324"/>
                </a:lnTo>
                <a:lnTo>
                  <a:pt x="475" y="287"/>
                </a:lnTo>
                <a:lnTo>
                  <a:pt x="420" y="229"/>
                </a:lnTo>
                <a:lnTo>
                  <a:pt x="346" y="146"/>
                </a:lnTo>
                <a:lnTo>
                  <a:pt x="346" y="146"/>
                </a:lnTo>
                <a:lnTo>
                  <a:pt x="316" y="116"/>
                </a:lnTo>
                <a:lnTo>
                  <a:pt x="269" y="67"/>
                </a:lnTo>
                <a:lnTo>
                  <a:pt x="202" y="1"/>
                </a:lnTo>
                <a:lnTo>
                  <a:pt x="202" y="1"/>
                </a:lnTo>
                <a:lnTo>
                  <a:pt x="199" y="0"/>
                </a:lnTo>
                <a:lnTo>
                  <a:pt x="197" y="0"/>
                </a:lnTo>
                <a:lnTo>
                  <a:pt x="190" y="1"/>
                </a:lnTo>
                <a:lnTo>
                  <a:pt x="183" y="4"/>
                </a:lnTo>
                <a:lnTo>
                  <a:pt x="177" y="7"/>
                </a:lnTo>
                <a:lnTo>
                  <a:pt x="177" y="7"/>
                </a:lnTo>
                <a:lnTo>
                  <a:pt x="172" y="13"/>
                </a:lnTo>
                <a:lnTo>
                  <a:pt x="170" y="18"/>
                </a:lnTo>
                <a:lnTo>
                  <a:pt x="169" y="24"/>
                </a:lnTo>
                <a:lnTo>
                  <a:pt x="169" y="28"/>
                </a:lnTo>
                <a:lnTo>
                  <a:pt x="169" y="28"/>
                </a:lnTo>
                <a:lnTo>
                  <a:pt x="192" y="53"/>
                </a:lnTo>
                <a:lnTo>
                  <a:pt x="244" y="104"/>
                </a:lnTo>
                <a:lnTo>
                  <a:pt x="297" y="156"/>
                </a:lnTo>
                <a:lnTo>
                  <a:pt x="328" y="184"/>
                </a:lnTo>
                <a:lnTo>
                  <a:pt x="328" y="184"/>
                </a:lnTo>
                <a:lnTo>
                  <a:pt x="392" y="238"/>
                </a:lnTo>
                <a:lnTo>
                  <a:pt x="456" y="296"/>
                </a:lnTo>
                <a:lnTo>
                  <a:pt x="456" y="296"/>
                </a:lnTo>
                <a:lnTo>
                  <a:pt x="499" y="336"/>
                </a:lnTo>
                <a:lnTo>
                  <a:pt x="499" y="336"/>
                </a:lnTo>
                <a:lnTo>
                  <a:pt x="489" y="348"/>
                </a:lnTo>
                <a:lnTo>
                  <a:pt x="484" y="357"/>
                </a:lnTo>
                <a:lnTo>
                  <a:pt x="480" y="366"/>
                </a:lnTo>
                <a:lnTo>
                  <a:pt x="480" y="366"/>
                </a:lnTo>
                <a:lnTo>
                  <a:pt x="476" y="375"/>
                </a:lnTo>
                <a:lnTo>
                  <a:pt x="474" y="382"/>
                </a:lnTo>
                <a:lnTo>
                  <a:pt x="474" y="382"/>
                </a:lnTo>
                <a:lnTo>
                  <a:pt x="469" y="393"/>
                </a:lnTo>
                <a:lnTo>
                  <a:pt x="467" y="399"/>
                </a:lnTo>
                <a:lnTo>
                  <a:pt x="465" y="403"/>
                </a:lnTo>
                <a:lnTo>
                  <a:pt x="465" y="403"/>
                </a:lnTo>
                <a:lnTo>
                  <a:pt x="459" y="408"/>
                </a:lnTo>
                <a:lnTo>
                  <a:pt x="458" y="410"/>
                </a:lnTo>
                <a:lnTo>
                  <a:pt x="456" y="413"/>
                </a:lnTo>
                <a:lnTo>
                  <a:pt x="456" y="413"/>
                </a:lnTo>
                <a:lnTo>
                  <a:pt x="456" y="416"/>
                </a:lnTo>
                <a:lnTo>
                  <a:pt x="456" y="417"/>
                </a:lnTo>
                <a:lnTo>
                  <a:pt x="456" y="419"/>
                </a:lnTo>
                <a:lnTo>
                  <a:pt x="454" y="421"/>
                </a:lnTo>
                <a:lnTo>
                  <a:pt x="454" y="421"/>
                </a:lnTo>
                <a:lnTo>
                  <a:pt x="447" y="433"/>
                </a:lnTo>
                <a:lnTo>
                  <a:pt x="441" y="441"/>
                </a:lnTo>
                <a:lnTo>
                  <a:pt x="435" y="449"/>
                </a:lnTo>
                <a:lnTo>
                  <a:pt x="435" y="449"/>
                </a:lnTo>
                <a:lnTo>
                  <a:pt x="428" y="457"/>
                </a:lnTo>
                <a:lnTo>
                  <a:pt x="421" y="463"/>
                </a:lnTo>
                <a:lnTo>
                  <a:pt x="414" y="469"/>
                </a:lnTo>
                <a:lnTo>
                  <a:pt x="414" y="469"/>
                </a:lnTo>
                <a:lnTo>
                  <a:pt x="400" y="465"/>
                </a:lnTo>
                <a:lnTo>
                  <a:pt x="388" y="460"/>
                </a:lnTo>
                <a:lnTo>
                  <a:pt x="380" y="455"/>
                </a:lnTo>
                <a:lnTo>
                  <a:pt x="380" y="455"/>
                </a:lnTo>
                <a:lnTo>
                  <a:pt x="346" y="430"/>
                </a:lnTo>
                <a:lnTo>
                  <a:pt x="353" y="413"/>
                </a:lnTo>
                <a:lnTo>
                  <a:pt x="353" y="413"/>
                </a:lnTo>
                <a:lnTo>
                  <a:pt x="354" y="414"/>
                </a:lnTo>
                <a:lnTo>
                  <a:pt x="356" y="415"/>
                </a:lnTo>
                <a:lnTo>
                  <a:pt x="361" y="415"/>
                </a:lnTo>
                <a:lnTo>
                  <a:pt x="361" y="415"/>
                </a:lnTo>
                <a:lnTo>
                  <a:pt x="363" y="414"/>
                </a:lnTo>
                <a:lnTo>
                  <a:pt x="367" y="413"/>
                </a:lnTo>
                <a:lnTo>
                  <a:pt x="371" y="408"/>
                </a:lnTo>
                <a:lnTo>
                  <a:pt x="376" y="401"/>
                </a:lnTo>
                <a:lnTo>
                  <a:pt x="380" y="396"/>
                </a:lnTo>
                <a:lnTo>
                  <a:pt x="380" y="396"/>
                </a:lnTo>
                <a:lnTo>
                  <a:pt x="382" y="388"/>
                </a:lnTo>
                <a:lnTo>
                  <a:pt x="383" y="375"/>
                </a:lnTo>
                <a:lnTo>
                  <a:pt x="386" y="360"/>
                </a:lnTo>
                <a:lnTo>
                  <a:pt x="386" y="360"/>
                </a:lnTo>
                <a:lnTo>
                  <a:pt x="383" y="333"/>
                </a:lnTo>
                <a:lnTo>
                  <a:pt x="381" y="312"/>
                </a:lnTo>
                <a:lnTo>
                  <a:pt x="380" y="300"/>
                </a:lnTo>
                <a:lnTo>
                  <a:pt x="380" y="300"/>
                </a:lnTo>
                <a:lnTo>
                  <a:pt x="376" y="291"/>
                </a:lnTo>
                <a:lnTo>
                  <a:pt x="368" y="279"/>
                </a:lnTo>
                <a:lnTo>
                  <a:pt x="357" y="269"/>
                </a:lnTo>
                <a:lnTo>
                  <a:pt x="353" y="264"/>
                </a:lnTo>
                <a:lnTo>
                  <a:pt x="347" y="261"/>
                </a:lnTo>
                <a:lnTo>
                  <a:pt x="347" y="261"/>
                </a:lnTo>
                <a:lnTo>
                  <a:pt x="342" y="259"/>
                </a:lnTo>
                <a:lnTo>
                  <a:pt x="334" y="257"/>
                </a:lnTo>
                <a:lnTo>
                  <a:pt x="325" y="256"/>
                </a:lnTo>
                <a:lnTo>
                  <a:pt x="316" y="255"/>
                </a:lnTo>
                <a:lnTo>
                  <a:pt x="307" y="255"/>
                </a:lnTo>
                <a:lnTo>
                  <a:pt x="297" y="256"/>
                </a:lnTo>
                <a:lnTo>
                  <a:pt x="288" y="258"/>
                </a:lnTo>
                <a:lnTo>
                  <a:pt x="281" y="261"/>
                </a:lnTo>
                <a:lnTo>
                  <a:pt x="281" y="261"/>
                </a:lnTo>
                <a:lnTo>
                  <a:pt x="268" y="268"/>
                </a:lnTo>
                <a:lnTo>
                  <a:pt x="259" y="275"/>
                </a:lnTo>
                <a:lnTo>
                  <a:pt x="254" y="282"/>
                </a:lnTo>
                <a:lnTo>
                  <a:pt x="250" y="290"/>
                </a:lnTo>
                <a:lnTo>
                  <a:pt x="250" y="290"/>
                </a:lnTo>
                <a:lnTo>
                  <a:pt x="245" y="302"/>
                </a:lnTo>
                <a:lnTo>
                  <a:pt x="241" y="320"/>
                </a:lnTo>
                <a:lnTo>
                  <a:pt x="236" y="340"/>
                </a:lnTo>
                <a:lnTo>
                  <a:pt x="236" y="340"/>
                </a:lnTo>
                <a:lnTo>
                  <a:pt x="235" y="340"/>
                </a:lnTo>
                <a:lnTo>
                  <a:pt x="232" y="340"/>
                </a:lnTo>
                <a:lnTo>
                  <a:pt x="228" y="342"/>
                </a:lnTo>
                <a:lnTo>
                  <a:pt x="226" y="343"/>
                </a:lnTo>
                <a:lnTo>
                  <a:pt x="224" y="345"/>
                </a:lnTo>
                <a:lnTo>
                  <a:pt x="224" y="345"/>
                </a:lnTo>
                <a:lnTo>
                  <a:pt x="224" y="350"/>
                </a:lnTo>
                <a:lnTo>
                  <a:pt x="224" y="358"/>
                </a:lnTo>
                <a:lnTo>
                  <a:pt x="228" y="377"/>
                </a:lnTo>
                <a:lnTo>
                  <a:pt x="233" y="395"/>
                </a:lnTo>
                <a:lnTo>
                  <a:pt x="236" y="401"/>
                </a:lnTo>
                <a:lnTo>
                  <a:pt x="238" y="403"/>
                </a:lnTo>
                <a:lnTo>
                  <a:pt x="238" y="403"/>
                </a:lnTo>
                <a:lnTo>
                  <a:pt x="242" y="403"/>
                </a:lnTo>
                <a:lnTo>
                  <a:pt x="246" y="403"/>
                </a:lnTo>
                <a:lnTo>
                  <a:pt x="251" y="402"/>
                </a:lnTo>
                <a:lnTo>
                  <a:pt x="251" y="408"/>
                </a:lnTo>
                <a:lnTo>
                  <a:pt x="251" y="408"/>
                </a:lnTo>
                <a:lnTo>
                  <a:pt x="233" y="421"/>
                </a:lnTo>
                <a:lnTo>
                  <a:pt x="218" y="433"/>
                </a:lnTo>
                <a:lnTo>
                  <a:pt x="212" y="440"/>
                </a:lnTo>
                <a:lnTo>
                  <a:pt x="208" y="446"/>
                </a:lnTo>
                <a:lnTo>
                  <a:pt x="208" y="446"/>
                </a:lnTo>
                <a:lnTo>
                  <a:pt x="203" y="456"/>
                </a:lnTo>
                <a:lnTo>
                  <a:pt x="196" y="473"/>
                </a:lnTo>
                <a:lnTo>
                  <a:pt x="180" y="519"/>
                </a:lnTo>
                <a:lnTo>
                  <a:pt x="165" y="568"/>
                </a:lnTo>
                <a:lnTo>
                  <a:pt x="153" y="604"/>
                </a:lnTo>
                <a:lnTo>
                  <a:pt x="153" y="604"/>
                </a:lnTo>
                <a:lnTo>
                  <a:pt x="146" y="626"/>
                </a:lnTo>
                <a:lnTo>
                  <a:pt x="141" y="644"/>
                </a:lnTo>
                <a:lnTo>
                  <a:pt x="138" y="659"/>
                </a:lnTo>
                <a:lnTo>
                  <a:pt x="134" y="671"/>
                </a:lnTo>
                <a:lnTo>
                  <a:pt x="126" y="694"/>
                </a:lnTo>
                <a:lnTo>
                  <a:pt x="126" y="694"/>
                </a:lnTo>
                <a:lnTo>
                  <a:pt x="126" y="699"/>
                </a:lnTo>
                <a:lnTo>
                  <a:pt x="126" y="702"/>
                </a:lnTo>
                <a:lnTo>
                  <a:pt x="126" y="705"/>
                </a:lnTo>
                <a:lnTo>
                  <a:pt x="125" y="710"/>
                </a:lnTo>
                <a:lnTo>
                  <a:pt x="125" y="710"/>
                </a:lnTo>
                <a:lnTo>
                  <a:pt x="121" y="716"/>
                </a:lnTo>
                <a:lnTo>
                  <a:pt x="114" y="723"/>
                </a:lnTo>
                <a:lnTo>
                  <a:pt x="107" y="731"/>
                </a:lnTo>
                <a:lnTo>
                  <a:pt x="101" y="740"/>
                </a:lnTo>
                <a:lnTo>
                  <a:pt x="101" y="740"/>
                </a:lnTo>
                <a:lnTo>
                  <a:pt x="95" y="755"/>
                </a:lnTo>
                <a:lnTo>
                  <a:pt x="94" y="759"/>
                </a:lnTo>
                <a:lnTo>
                  <a:pt x="94" y="762"/>
                </a:lnTo>
                <a:lnTo>
                  <a:pt x="94" y="762"/>
                </a:lnTo>
                <a:lnTo>
                  <a:pt x="94" y="763"/>
                </a:lnTo>
                <a:lnTo>
                  <a:pt x="93" y="763"/>
                </a:lnTo>
                <a:lnTo>
                  <a:pt x="91" y="765"/>
                </a:lnTo>
                <a:lnTo>
                  <a:pt x="88" y="769"/>
                </a:lnTo>
                <a:lnTo>
                  <a:pt x="88" y="769"/>
                </a:lnTo>
                <a:lnTo>
                  <a:pt x="86" y="776"/>
                </a:lnTo>
                <a:lnTo>
                  <a:pt x="84" y="782"/>
                </a:lnTo>
                <a:lnTo>
                  <a:pt x="83" y="788"/>
                </a:lnTo>
                <a:lnTo>
                  <a:pt x="83" y="790"/>
                </a:lnTo>
                <a:lnTo>
                  <a:pt x="83" y="790"/>
                </a:lnTo>
                <a:lnTo>
                  <a:pt x="79" y="801"/>
                </a:lnTo>
                <a:lnTo>
                  <a:pt x="72" y="823"/>
                </a:lnTo>
                <a:lnTo>
                  <a:pt x="67" y="838"/>
                </a:lnTo>
                <a:lnTo>
                  <a:pt x="65" y="854"/>
                </a:lnTo>
                <a:lnTo>
                  <a:pt x="62" y="870"/>
                </a:lnTo>
                <a:lnTo>
                  <a:pt x="64" y="887"/>
                </a:lnTo>
                <a:lnTo>
                  <a:pt x="64" y="887"/>
                </a:lnTo>
                <a:lnTo>
                  <a:pt x="65" y="895"/>
                </a:lnTo>
                <a:lnTo>
                  <a:pt x="68" y="903"/>
                </a:lnTo>
                <a:lnTo>
                  <a:pt x="74" y="911"/>
                </a:lnTo>
                <a:lnTo>
                  <a:pt x="80" y="920"/>
                </a:lnTo>
                <a:lnTo>
                  <a:pt x="95" y="935"/>
                </a:lnTo>
                <a:lnTo>
                  <a:pt x="112" y="950"/>
                </a:lnTo>
                <a:lnTo>
                  <a:pt x="130" y="964"/>
                </a:lnTo>
                <a:lnTo>
                  <a:pt x="144" y="975"/>
                </a:lnTo>
                <a:lnTo>
                  <a:pt x="154" y="983"/>
                </a:lnTo>
                <a:lnTo>
                  <a:pt x="159" y="987"/>
                </a:lnTo>
                <a:lnTo>
                  <a:pt x="159" y="987"/>
                </a:lnTo>
                <a:lnTo>
                  <a:pt x="167" y="996"/>
                </a:lnTo>
                <a:lnTo>
                  <a:pt x="185" y="1016"/>
                </a:lnTo>
                <a:lnTo>
                  <a:pt x="219" y="1052"/>
                </a:lnTo>
                <a:lnTo>
                  <a:pt x="219" y="1052"/>
                </a:lnTo>
                <a:lnTo>
                  <a:pt x="238" y="1072"/>
                </a:lnTo>
                <a:lnTo>
                  <a:pt x="246" y="1080"/>
                </a:lnTo>
                <a:lnTo>
                  <a:pt x="250" y="1085"/>
                </a:lnTo>
                <a:lnTo>
                  <a:pt x="250" y="1085"/>
                </a:lnTo>
                <a:lnTo>
                  <a:pt x="249" y="1086"/>
                </a:lnTo>
                <a:lnTo>
                  <a:pt x="246" y="1087"/>
                </a:lnTo>
                <a:lnTo>
                  <a:pt x="241" y="1092"/>
                </a:lnTo>
                <a:lnTo>
                  <a:pt x="232" y="1097"/>
                </a:lnTo>
                <a:lnTo>
                  <a:pt x="232" y="1097"/>
                </a:lnTo>
                <a:lnTo>
                  <a:pt x="221" y="1098"/>
                </a:lnTo>
                <a:lnTo>
                  <a:pt x="221" y="1098"/>
                </a:lnTo>
                <a:lnTo>
                  <a:pt x="217" y="1100"/>
                </a:lnTo>
                <a:lnTo>
                  <a:pt x="212" y="1105"/>
                </a:lnTo>
                <a:lnTo>
                  <a:pt x="197" y="1120"/>
                </a:lnTo>
                <a:lnTo>
                  <a:pt x="178" y="1138"/>
                </a:lnTo>
                <a:lnTo>
                  <a:pt x="169" y="1146"/>
                </a:lnTo>
                <a:lnTo>
                  <a:pt x="159" y="1152"/>
                </a:lnTo>
                <a:lnTo>
                  <a:pt x="159" y="1152"/>
                </a:lnTo>
                <a:lnTo>
                  <a:pt x="150" y="1158"/>
                </a:lnTo>
                <a:lnTo>
                  <a:pt x="140" y="1166"/>
                </a:lnTo>
                <a:lnTo>
                  <a:pt x="120" y="1184"/>
                </a:lnTo>
                <a:lnTo>
                  <a:pt x="105" y="1199"/>
                </a:lnTo>
                <a:lnTo>
                  <a:pt x="98" y="1207"/>
                </a:lnTo>
                <a:lnTo>
                  <a:pt x="98" y="1207"/>
                </a:lnTo>
                <a:lnTo>
                  <a:pt x="94" y="1213"/>
                </a:lnTo>
                <a:lnTo>
                  <a:pt x="91" y="1218"/>
                </a:lnTo>
                <a:lnTo>
                  <a:pt x="91" y="1218"/>
                </a:lnTo>
                <a:lnTo>
                  <a:pt x="84" y="1224"/>
                </a:lnTo>
                <a:lnTo>
                  <a:pt x="73" y="1231"/>
                </a:lnTo>
                <a:lnTo>
                  <a:pt x="73" y="1231"/>
                </a:lnTo>
                <a:lnTo>
                  <a:pt x="59" y="1239"/>
                </a:lnTo>
                <a:lnTo>
                  <a:pt x="48" y="1244"/>
                </a:lnTo>
                <a:lnTo>
                  <a:pt x="48" y="1244"/>
                </a:lnTo>
                <a:lnTo>
                  <a:pt x="44" y="1245"/>
                </a:lnTo>
                <a:lnTo>
                  <a:pt x="38" y="1246"/>
                </a:lnTo>
                <a:lnTo>
                  <a:pt x="31" y="1247"/>
                </a:lnTo>
                <a:lnTo>
                  <a:pt x="27" y="1250"/>
                </a:lnTo>
                <a:lnTo>
                  <a:pt x="24" y="1252"/>
                </a:lnTo>
                <a:lnTo>
                  <a:pt x="24" y="1252"/>
                </a:lnTo>
                <a:lnTo>
                  <a:pt x="8" y="1265"/>
                </a:lnTo>
                <a:lnTo>
                  <a:pt x="2" y="1271"/>
                </a:lnTo>
                <a:lnTo>
                  <a:pt x="1" y="1275"/>
                </a:lnTo>
                <a:lnTo>
                  <a:pt x="0" y="1277"/>
                </a:lnTo>
                <a:lnTo>
                  <a:pt x="0" y="1277"/>
                </a:lnTo>
                <a:lnTo>
                  <a:pt x="0" y="1284"/>
                </a:lnTo>
                <a:lnTo>
                  <a:pt x="2" y="1289"/>
                </a:lnTo>
                <a:lnTo>
                  <a:pt x="2" y="1289"/>
                </a:lnTo>
                <a:lnTo>
                  <a:pt x="3" y="1291"/>
                </a:lnTo>
                <a:lnTo>
                  <a:pt x="3" y="1293"/>
                </a:lnTo>
                <a:lnTo>
                  <a:pt x="3" y="1296"/>
                </a:lnTo>
                <a:lnTo>
                  <a:pt x="0" y="1308"/>
                </a:lnTo>
                <a:lnTo>
                  <a:pt x="0" y="1308"/>
                </a:lnTo>
                <a:lnTo>
                  <a:pt x="6" y="1313"/>
                </a:lnTo>
                <a:lnTo>
                  <a:pt x="11" y="1316"/>
                </a:lnTo>
                <a:lnTo>
                  <a:pt x="14" y="1317"/>
                </a:lnTo>
                <a:lnTo>
                  <a:pt x="14" y="1317"/>
                </a:lnTo>
                <a:lnTo>
                  <a:pt x="21" y="1316"/>
                </a:lnTo>
                <a:lnTo>
                  <a:pt x="21" y="1316"/>
                </a:lnTo>
                <a:lnTo>
                  <a:pt x="32" y="1328"/>
                </a:lnTo>
                <a:lnTo>
                  <a:pt x="41" y="1337"/>
                </a:lnTo>
                <a:lnTo>
                  <a:pt x="46" y="1344"/>
                </a:lnTo>
                <a:lnTo>
                  <a:pt x="46" y="1344"/>
                </a:lnTo>
                <a:lnTo>
                  <a:pt x="53" y="1355"/>
                </a:lnTo>
                <a:lnTo>
                  <a:pt x="58" y="1361"/>
                </a:lnTo>
                <a:lnTo>
                  <a:pt x="61" y="1364"/>
                </a:lnTo>
                <a:lnTo>
                  <a:pt x="61" y="1364"/>
                </a:lnTo>
                <a:lnTo>
                  <a:pt x="65" y="1365"/>
                </a:lnTo>
                <a:lnTo>
                  <a:pt x="66" y="1365"/>
                </a:lnTo>
                <a:lnTo>
                  <a:pt x="70" y="1369"/>
                </a:lnTo>
                <a:lnTo>
                  <a:pt x="70" y="1369"/>
                </a:lnTo>
                <a:lnTo>
                  <a:pt x="72" y="1372"/>
                </a:lnTo>
                <a:lnTo>
                  <a:pt x="74" y="1375"/>
                </a:lnTo>
                <a:lnTo>
                  <a:pt x="77" y="1376"/>
                </a:lnTo>
                <a:lnTo>
                  <a:pt x="79" y="1380"/>
                </a:lnTo>
                <a:lnTo>
                  <a:pt x="79" y="1380"/>
                </a:lnTo>
                <a:lnTo>
                  <a:pt x="84" y="1387"/>
                </a:lnTo>
                <a:lnTo>
                  <a:pt x="86" y="1389"/>
                </a:lnTo>
                <a:lnTo>
                  <a:pt x="86" y="1389"/>
                </a:lnTo>
                <a:lnTo>
                  <a:pt x="88" y="1392"/>
                </a:lnTo>
                <a:lnTo>
                  <a:pt x="91" y="1396"/>
                </a:lnTo>
                <a:lnTo>
                  <a:pt x="94" y="1396"/>
                </a:lnTo>
                <a:lnTo>
                  <a:pt x="94" y="1396"/>
                </a:lnTo>
                <a:lnTo>
                  <a:pt x="100" y="1396"/>
                </a:lnTo>
                <a:lnTo>
                  <a:pt x="104" y="1396"/>
                </a:lnTo>
                <a:lnTo>
                  <a:pt x="104" y="1396"/>
                </a:lnTo>
                <a:lnTo>
                  <a:pt x="100" y="1397"/>
                </a:lnTo>
                <a:lnTo>
                  <a:pt x="100" y="1397"/>
                </a:lnTo>
                <a:lnTo>
                  <a:pt x="100" y="1397"/>
                </a:lnTo>
                <a:lnTo>
                  <a:pt x="106" y="1401"/>
                </a:lnTo>
                <a:lnTo>
                  <a:pt x="106" y="1401"/>
                </a:lnTo>
                <a:lnTo>
                  <a:pt x="113" y="1403"/>
                </a:lnTo>
                <a:lnTo>
                  <a:pt x="118" y="1404"/>
                </a:lnTo>
                <a:lnTo>
                  <a:pt x="123" y="1404"/>
                </a:lnTo>
                <a:lnTo>
                  <a:pt x="123" y="1404"/>
                </a:lnTo>
                <a:lnTo>
                  <a:pt x="127" y="1408"/>
                </a:lnTo>
                <a:lnTo>
                  <a:pt x="132" y="1410"/>
                </a:lnTo>
                <a:lnTo>
                  <a:pt x="137" y="1411"/>
                </a:lnTo>
                <a:lnTo>
                  <a:pt x="137" y="1411"/>
                </a:lnTo>
                <a:lnTo>
                  <a:pt x="138" y="1411"/>
                </a:lnTo>
                <a:lnTo>
                  <a:pt x="140" y="1411"/>
                </a:lnTo>
                <a:lnTo>
                  <a:pt x="145" y="1407"/>
                </a:lnTo>
                <a:lnTo>
                  <a:pt x="149" y="1401"/>
                </a:lnTo>
                <a:lnTo>
                  <a:pt x="152" y="1395"/>
                </a:lnTo>
                <a:lnTo>
                  <a:pt x="152" y="1395"/>
                </a:lnTo>
                <a:lnTo>
                  <a:pt x="153" y="1390"/>
                </a:lnTo>
                <a:lnTo>
                  <a:pt x="153" y="1385"/>
                </a:lnTo>
                <a:lnTo>
                  <a:pt x="153" y="1375"/>
                </a:lnTo>
                <a:lnTo>
                  <a:pt x="151" y="1363"/>
                </a:lnTo>
                <a:lnTo>
                  <a:pt x="150" y="1356"/>
                </a:lnTo>
                <a:lnTo>
                  <a:pt x="150" y="1356"/>
                </a:lnTo>
                <a:lnTo>
                  <a:pt x="147" y="1351"/>
                </a:lnTo>
                <a:lnTo>
                  <a:pt x="144" y="1345"/>
                </a:lnTo>
                <a:lnTo>
                  <a:pt x="139" y="1339"/>
                </a:lnTo>
                <a:lnTo>
                  <a:pt x="137" y="1331"/>
                </a:lnTo>
                <a:lnTo>
                  <a:pt x="137" y="1331"/>
                </a:lnTo>
                <a:lnTo>
                  <a:pt x="130" y="1310"/>
                </a:lnTo>
                <a:lnTo>
                  <a:pt x="127" y="1301"/>
                </a:lnTo>
                <a:lnTo>
                  <a:pt x="126" y="1298"/>
                </a:lnTo>
                <a:lnTo>
                  <a:pt x="126" y="1296"/>
                </a:lnTo>
                <a:lnTo>
                  <a:pt x="126" y="1296"/>
                </a:lnTo>
                <a:lnTo>
                  <a:pt x="139" y="1290"/>
                </a:lnTo>
                <a:lnTo>
                  <a:pt x="156" y="1283"/>
                </a:lnTo>
                <a:lnTo>
                  <a:pt x="156" y="1283"/>
                </a:lnTo>
                <a:lnTo>
                  <a:pt x="166" y="1276"/>
                </a:lnTo>
                <a:lnTo>
                  <a:pt x="186" y="1262"/>
                </a:lnTo>
                <a:lnTo>
                  <a:pt x="217" y="1239"/>
                </a:lnTo>
                <a:lnTo>
                  <a:pt x="217" y="1239"/>
                </a:lnTo>
                <a:lnTo>
                  <a:pt x="223" y="1233"/>
                </a:lnTo>
                <a:lnTo>
                  <a:pt x="231" y="1224"/>
                </a:lnTo>
                <a:lnTo>
                  <a:pt x="244" y="1210"/>
                </a:lnTo>
                <a:lnTo>
                  <a:pt x="244" y="1210"/>
                </a:lnTo>
                <a:lnTo>
                  <a:pt x="249" y="1201"/>
                </a:lnTo>
                <a:lnTo>
                  <a:pt x="254" y="1197"/>
                </a:lnTo>
                <a:lnTo>
                  <a:pt x="269" y="1186"/>
                </a:lnTo>
                <a:lnTo>
                  <a:pt x="269" y="1186"/>
                </a:lnTo>
                <a:lnTo>
                  <a:pt x="261" y="1212"/>
                </a:lnTo>
                <a:lnTo>
                  <a:pt x="248" y="1252"/>
                </a:lnTo>
                <a:lnTo>
                  <a:pt x="248" y="1252"/>
                </a:lnTo>
                <a:lnTo>
                  <a:pt x="239" y="1276"/>
                </a:lnTo>
                <a:lnTo>
                  <a:pt x="229" y="1311"/>
                </a:lnTo>
                <a:lnTo>
                  <a:pt x="213" y="1359"/>
                </a:lnTo>
                <a:lnTo>
                  <a:pt x="213" y="1359"/>
                </a:lnTo>
                <a:lnTo>
                  <a:pt x="211" y="1363"/>
                </a:lnTo>
                <a:lnTo>
                  <a:pt x="208" y="1365"/>
                </a:lnTo>
                <a:lnTo>
                  <a:pt x="204" y="1368"/>
                </a:lnTo>
                <a:lnTo>
                  <a:pt x="199" y="1371"/>
                </a:lnTo>
                <a:lnTo>
                  <a:pt x="199" y="1371"/>
                </a:lnTo>
                <a:lnTo>
                  <a:pt x="197" y="1375"/>
                </a:lnTo>
                <a:lnTo>
                  <a:pt x="195" y="1381"/>
                </a:lnTo>
                <a:lnTo>
                  <a:pt x="189" y="1395"/>
                </a:lnTo>
                <a:lnTo>
                  <a:pt x="184" y="1411"/>
                </a:lnTo>
                <a:lnTo>
                  <a:pt x="183" y="1423"/>
                </a:lnTo>
                <a:lnTo>
                  <a:pt x="183" y="1423"/>
                </a:lnTo>
                <a:lnTo>
                  <a:pt x="183" y="1433"/>
                </a:lnTo>
                <a:lnTo>
                  <a:pt x="185" y="1442"/>
                </a:lnTo>
                <a:lnTo>
                  <a:pt x="189" y="1449"/>
                </a:lnTo>
                <a:lnTo>
                  <a:pt x="192" y="1454"/>
                </a:lnTo>
                <a:lnTo>
                  <a:pt x="192" y="1454"/>
                </a:lnTo>
                <a:lnTo>
                  <a:pt x="196" y="1455"/>
                </a:lnTo>
                <a:lnTo>
                  <a:pt x="202" y="1457"/>
                </a:lnTo>
                <a:lnTo>
                  <a:pt x="221" y="1458"/>
                </a:lnTo>
                <a:lnTo>
                  <a:pt x="239" y="1460"/>
                </a:lnTo>
                <a:lnTo>
                  <a:pt x="254" y="1460"/>
                </a:lnTo>
                <a:lnTo>
                  <a:pt x="254" y="1460"/>
                </a:lnTo>
                <a:lnTo>
                  <a:pt x="262" y="1460"/>
                </a:lnTo>
                <a:lnTo>
                  <a:pt x="270" y="1460"/>
                </a:lnTo>
                <a:lnTo>
                  <a:pt x="279" y="1461"/>
                </a:lnTo>
                <a:lnTo>
                  <a:pt x="291" y="1463"/>
                </a:lnTo>
                <a:lnTo>
                  <a:pt x="291" y="1463"/>
                </a:lnTo>
                <a:lnTo>
                  <a:pt x="308" y="1469"/>
                </a:lnTo>
                <a:lnTo>
                  <a:pt x="315" y="1470"/>
                </a:lnTo>
                <a:lnTo>
                  <a:pt x="327" y="1471"/>
                </a:lnTo>
                <a:lnTo>
                  <a:pt x="327" y="1471"/>
                </a:lnTo>
                <a:lnTo>
                  <a:pt x="334" y="1471"/>
                </a:lnTo>
                <a:lnTo>
                  <a:pt x="342" y="1470"/>
                </a:lnTo>
                <a:lnTo>
                  <a:pt x="357" y="1467"/>
                </a:lnTo>
                <a:lnTo>
                  <a:pt x="373" y="1462"/>
                </a:lnTo>
                <a:lnTo>
                  <a:pt x="373" y="1462"/>
                </a:lnTo>
                <a:lnTo>
                  <a:pt x="375" y="1464"/>
                </a:lnTo>
                <a:lnTo>
                  <a:pt x="377" y="1466"/>
                </a:lnTo>
                <a:lnTo>
                  <a:pt x="380" y="1466"/>
                </a:lnTo>
                <a:lnTo>
                  <a:pt x="380" y="1466"/>
                </a:lnTo>
                <a:lnTo>
                  <a:pt x="383" y="1462"/>
                </a:lnTo>
                <a:lnTo>
                  <a:pt x="386" y="1458"/>
                </a:lnTo>
                <a:lnTo>
                  <a:pt x="386" y="1458"/>
                </a:lnTo>
                <a:lnTo>
                  <a:pt x="389" y="1457"/>
                </a:lnTo>
                <a:lnTo>
                  <a:pt x="392" y="1456"/>
                </a:lnTo>
                <a:lnTo>
                  <a:pt x="393" y="1453"/>
                </a:lnTo>
                <a:lnTo>
                  <a:pt x="393" y="1453"/>
                </a:lnTo>
                <a:lnTo>
                  <a:pt x="395" y="1448"/>
                </a:lnTo>
                <a:lnTo>
                  <a:pt x="394" y="1444"/>
                </a:lnTo>
                <a:lnTo>
                  <a:pt x="393" y="1441"/>
                </a:lnTo>
                <a:lnTo>
                  <a:pt x="388" y="1437"/>
                </a:lnTo>
                <a:lnTo>
                  <a:pt x="388" y="1437"/>
                </a:lnTo>
                <a:lnTo>
                  <a:pt x="380" y="1434"/>
                </a:lnTo>
                <a:lnTo>
                  <a:pt x="369" y="1430"/>
                </a:lnTo>
                <a:lnTo>
                  <a:pt x="358" y="1427"/>
                </a:lnTo>
                <a:lnTo>
                  <a:pt x="349" y="1423"/>
                </a:lnTo>
                <a:lnTo>
                  <a:pt x="349" y="1423"/>
                </a:lnTo>
                <a:lnTo>
                  <a:pt x="340" y="1418"/>
                </a:lnTo>
                <a:lnTo>
                  <a:pt x="329" y="1413"/>
                </a:lnTo>
                <a:lnTo>
                  <a:pt x="312" y="1402"/>
                </a:lnTo>
                <a:lnTo>
                  <a:pt x="312" y="1402"/>
                </a:lnTo>
                <a:lnTo>
                  <a:pt x="298" y="1395"/>
                </a:lnTo>
                <a:lnTo>
                  <a:pt x="288" y="1389"/>
                </a:lnTo>
                <a:lnTo>
                  <a:pt x="288" y="1389"/>
                </a:lnTo>
                <a:lnTo>
                  <a:pt x="284" y="1387"/>
                </a:lnTo>
                <a:lnTo>
                  <a:pt x="281" y="1383"/>
                </a:lnTo>
                <a:lnTo>
                  <a:pt x="281" y="1383"/>
                </a:lnTo>
                <a:lnTo>
                  <a:pt x="281" y="1377"/>
                </a:lnTo>
                <a:lnTo>
                  <a:pt x="283" y="1364"/>
                </a:lnTo>
                <a:lnTo>
                  <a:pt x="290" y="1346"/>
                </a:lnTo>
                <a:lnTo>
                  <a:pt x="295" y="1336"/>
                </a:lnTo>
                <a:lnTo>
                  <a:pt x="301" y="1325"/>
                </a:lnTo>
                <a:lnTo>
                  <a:pt x="301" y="1325"/>
                </a:lnTo>
                <a:lnTo>
                  <a:pt x="368" y="1219"/>
                </a:lnTo>
                <a:lnTo>
                  <a:pt x="368" y="1219"/>
                </a:lnTo>
                <a:lnTo>
                  <a:pt x="374" y="1210"/>
                </a:lnTo>
                <a:lnTo>
                  <a:pt x="379" y="1198"/>
                </a:lnTo>
                <a:lnTo>
                  <a:pt x="387" y="1173"/>
                </a:lnTo>
                <a:lnTo>
                  <a:pt x="394" y="1150"/>
                </a:lnTo>
                <a:lnTo>
                  <a:pt x="396" y="1140"/>
                </a:lnTo>
                <a:lnTo>
                  <a:pt x="399" y="1133"/>
                </a:lnTo>
                <a:lnTo>
                  <a:pt x="399" y="1133"/>
                </a:lnTo>
                <a:lnTo>
                  <a:pt x="401" y="1127"/>
                </a:lnTo>
                <a:lnTo>
                  <a:pt x="403" y="1122"/>
                </a:lnTo>
                <a:lnTo>
                  <a:pt x="404" y="1117"/>
                </a:lnTo>
                <a:lnTo>
                  <a:pt x="403" y="1110"/>
                </a:lnTo>
                <a:lnTo>
                  <a:pt x="401" y="1101"/>
                </a:lnTo>
                <a:lnTo>
                  <a:pt x="397" y="1089"/>
                </a:lnTo>
                <a:lnTo>
                  <a:pt x="392" y="1075"/>
                </a:lnTo>
                <a:lnTo>
                  <a:pt x="383" y="1058"/>
                </a:lnTo>
                <a:lnTo>
                  <a:pt x="383" y="1058"/>
                </a:lnTo>
                <a:lnTo>
                  <a:pt x="375" y="1040"/>
                </a:lnTo>
                <a:lnTo>
                  <a:pt x="369" y="1026"/>
                </a:lnTo>
                <a:lnTo>
                  <a:pt x="361" y="1003"/>
                </a:lnTo>
                <a:lnTo>
                  <a:pt x="355" y="986"/>
                </a:lnTo>
                <a:lnTo>
                  <a:pt x="350" y="977"/>
                </a:lnTo>
                <a:lnTo>
                  <a:pt x="346" y="967"/>
                </a:lnTo>
                <a:lnTo>
                  <a:pt x="346" y="967"/>
                </a:lnTo>
                <a:lnTo>
                  <a:pt x="327" y="940"/>
                </a:lnTo>
                <a:lnTo>
                  <a:pt x="301" y="906"/>
                </a:lnTo>
                <a:lnTo>
                  <a:pt x="278" y="875"/>
                </a:lnTo>
                <a:lnTo>
                  <a:pt x="271" y="863"/>
                </a:lnTo>
                <a:lnTo>
                  <a:pt x="269" y="856"/>
                </a:lnTo>
                <a:lnTo>
                  <a:pt x="269" y="856"/>
                </a:lnTo>
                <a:lnTo>
                  <a:pt x="268" y="842"/>
                </a:lnTo>
                <a:lnTo>
                  <a:pt x="268" y="836"/>
                </a:lnTo>
                <a:lnTo>
                  <a:pt x="269" y="829"/>
                </a:lnTo>
                <a:lnTo>
                  <a:pt x="269" y="829"/>
                </a:lnTo>
                <a:lnTo>
                  <a:pt x="271" y="815"/>
                </a:lnTo>
                <a:lnTo>
                  <a:pt x="272" y="808"/>
                </a:lnTo>
                <a:lnTo>
                  <a:pt x="272" y="808"/>
                </a:lnTo>
                <a:lnTo>
                  <a:pt x="274" y="806"/>
                </a:lnTo>
                <a:lnTo>
                  <a:pt x="276" y="806"/>
                </a:lnTo>
                <a:lnTo>
                  <a:pt x="284" y="804"/>
                </a:lnTo>
                <a:lnTo>
                  <a:pt x="289" y="803"/>
                </a:lnTo>
                <a:lnTo>
                  <a:pt x="294" y="802"/>
                </a:lnTo>
                <a:lnTo>
                  <a:pt x="297" y="798"/>
                </a:lnTo>
                <a:lnTo>
                  <a:pt x="301" y="795"/>
                </a:lnTo>
                <a:lnTo>
                  <a:pt x="301" y="795"/>
                </a:lnTo>
                <a:lnTo>
                  <a:pt x="303" y="789"/>
                </a:lnTo>
                <a:lnTo>
                  <a:pt x="304" y="782"/>
                </a:lnTo>
                <a:lnTo>
                  <a:pt x="304" y="768"/>
                </a:lnTo>
                <a:lnTo>
                  <a:pt x="304" y="761"/>
                </a:lnTo>
                <a:lnTo>
                  <a:pt x="304" y="755"/>
                </a:lnTo>
                <a:lnTo>
                  <a:pt x="307" y="750"/>
                </a:lnTo>
                <a:lnTo>
                  <a:pt x="309" y="748"/>
                </a:lnTo>
                <a:lnTo>
                  <a:pt x="311" y="746"/>
                </a:lnTo>
                <a:lnTo>
                  <a:pt x="311" y="746"/>
                </a:lnTo>
                <a:lnTo>
                  <a:pt x="318" y="743"/>
                </a:lnTo>
                <a:lnTo>
                  <a:pt x="322" y="740"/>
                </a:lnTo>
                <a:lnTo>
                  <a:pt x="322" y="740"/>
                </a:lnTo>
                <a:lnTo>
                  <a:pt x="325" y="737"/>
                </a:lnTo>
                <a:lnTo>
                  <a:pt x="330" y="729"/>
                </a:lnTo>
                <a:lnTo>
                  <a:pt x="330" y="729"/>
                </a:lnTo>
                <a:lnTo>
                  <a:pt x="333" y="723"/>
                </a:lnTo>
                <a:lnTo>
                  <a:pt x="335" y="716"/>
                </a:lnTo>
                <a:lnTo>
                  <a:pt x="338" y="702"/>
                </a:lnTo>
                <a:lnTo>
                  <a:pt x="342" y="683"/>
                </a:lnTo>
                <a:lnTo>
                  <a:pt x="342" y="683"/>
                </a:lnTo>
                <a:lnTo>
                  <a:pt x="347" y="669"/>
                </a:lnTo>
                <a:lnTo>
                  <a:pt x="358" y="641"/>
                </a:lnTo>
                <a:lnTo>
                  <a:pt x="376" y="606"/>
                </a:lnTo>
                <a:lnTo>
                  <a:pt x="376" y="606"/>
                </a:lnTo>
                <a:lnTo>
                  <a:pt x="415" y="605"/>
                </a:lnTo>
                <a:lnTo>
                  <a:pt x="446" y="604"/>
                </a:lnTo>
                <a:lnTo>
                  <a:pt x="460" y="601"/>
                </a:lnTo>
                <a:lnTo>
                  <a:pt x="469" y="600"/>
                </a:lnTo>
                <a:lnTo>
                  <a:pt x="469" y="600"/>
                </a:lnTo>
                <a:lnTo>
                  <a:pt x="478" y="597"/>
                </a:lnTo>
                <a:lnTo>
                  <a:pt x="487" y="591"/>
                </a:lnTo>
                <a:lnTo>
                  <a:pt x="495" y="582"/>
                </a:lnTo>
                <a:lnTo>
                  <a:pt x="504" y="574"/>
                </a:lnTo>
                <a:lnTo>
                  <a:pt x="518" y="557"/>
                </a:lnTo>
                <a:lnTo>
                  <a:pt x="527" y="544"/>
                </a:lnTo>
                <a:lnTo>
                  <a:pt x="527" y="544"/>
                </a:lnTo>
                <a:lnTo>
                  <a:pt x="538" y="527"/>
                </a:lnTo>
                <a:lnTo>
                  <a:pt x="551" y="500"/>
                </a:lnTo>
                <a:lnTo>
                  <a:pt x="567" y="465"/>
                </a:lnTo>
                <a:lnTo>
                  <a:pt x="583" y="439"/>
                </a:lnTo>
                <a:lnTo>
                  <a:pt x="583" y="439"/>
                </a:lnTo>
                <a:lnTo>
                  <a:pt x="587" y="436"/>
                </a:lnTo>
                <a:lnTo>
                  <a:pt x="592" y="434"/>
                </a:lnTo>
                <a:lnTo>
                  <a:pt x="597" y="428"/>
                </a:lnTo>
                <a:lnTo>
                  <a:pt x="597" y="428"/>
                </a:lnTo>
                <a:lnTo>
                  <a:pt x="599" y="422"/>
                </a:lnTo>
                <a:lnTo>
                  <a:pt x="599" y="416"/>
                </a:lnTo>
                <a:lnTo>
                  <a:pt x="598" y="412"/>
                </a:lnTo>
                <a:lnTo>
                  <a:pt x="598" y="412"/>
                </a:lnTo>
                <a:lnTo>
                  <a:pt x="603" y="407"/>
                </a:lnTo>
                <a:lnTo>
                  <a:pt x="606" y="403"/>
                </a:lnTo>
                <a:lnTo>
                  <a:pt x="607" y="400"/>
                </a:lnTo>
                <a:lnTo>
                  <a:pt x="607" y="400"/>
                </a:lnTo>
                <a:lnTo>
                  <a:pt x="609" y="395"/>
                </a:lnTo>
                <a:lnTo>
                  <a:pt x="609" y="388"/>
                </a:lnTo>
                <a:lnTo>
                  <a:pt x="607" y="382"/>
                </a:lnTo>
                <a:lnTo>
                  <a:pt x="606" y="378"/>
                </a:lnTo>
                <a:lnTo>
                  <a:pt x="606" y="378"/>
                </a:lnTo>
                <a:lnTo>
                  <a:pt x="604" y="378"/>
                </a:lnTo>
                <a:lnTo>
                  <a:pt x="599" y="378"/>
                </a:lnTo>
                <a:lnTo>
                  <a:pt x="594" y="377"/>
                </a:lnTo>
                <a:lnTo>
                  <a:pt x="591" y="375"/>
                </a:lnTo>
                <a:lnTo>
                  <a:pt x="585" y="369"/>
                </a:lnTo>
                <a:lnTo>
                  <a:pt x="585" y="366"/>
                </a:lnTo>
                <a:lnTo>
                  <a:pt x="573" y="357"/>
                </a:lnTo>
                <a:lnTo>
                  <a:pt x="570" y="350"/>
                </a:lnTo>
                <a:lnTo>
                  <a:pt x="570" y="350"/>
                </a:lnTo>
                <a:lnTo>
                  <a:pt x="568" y="345"/>
                </a:lnTo>
                <a:lnTo>
                  <a:pt x="566" y="342"/>
                </a:lnTo>
                <a:lnTo>
                  <a:pt x="561" y="338"/>
                </a:lnTo>
                <a:lnTo>
                  <a:pt x="561" y="338"/>
                </a:lnTo>
                <a:lnTo>
                  <a:pt x="552" y="330"/>
                </a:lnTo>
                <a:lnTo>
                  <a:pt x="548" y="327"/>
                </a:lnTo>
                <a:lnTo>
                  <a:pt x="548" y="321"/>
                </a:lnTo>
                <a:lnTo>
                  <a:pt x="548" y="321"/>
                </a:lnTo>
                <a:lnTo>
                  <a:pt x="558" y="321"/>
                </a:lnTo>
                <a:lnTo>
                  <a:pt x="564" y="320"/>
                </a:lnTo>
                <a:lnTo>
                  <a:pt x="566" y="318"/>
                </a:lnTo>
                <a:lnTo>
                  <a:pt x="566" y="317"/>
                </a:lnTo>
                <a:lnTo>
                  <a:pt x="566" y="317"/>
                </a:lnTo>
                <a:lnTo>
                  <a:pt x="564" y="315"/>
                </a:lnTo>
                <a:lnTo>
                  <a:pt x="560" y="314"/>
                </a:lnTo>
                <a:lnTo>
                  <a:pt x="551" y="311"/>
                </a:lnTo>
                <a:lnTo>
                  <a:pt x="540" y="310"/>
                </a:lnTo>
                <a:lnTo>
                  <a:pt x="533" y="309"/>
                </a:lnTo>
                <a:lnTo>
                  <a:pt x="533" y="309"/>
                </a:lnTo>
                <a:lnTo>
                  <a:pt x="531" y="310"/>
                </a:lnTo>
                <a:lnTo>
                  <a:pt x="527" y="311"/>
                </a:lnTo>
                <a:lnTo>
                  <a:pt x="520" y="317"/>
                </a:lnTo>
                <a:lnTo>
                  <a:pt x="512" y="324"/>
                </a:lnTo>
                <a:lnTo>
                  <a:pt x="512" y="324"/>
                </a:lnTo>
                <a:close/>
                <a:moveTo>
                  <a:pt x="533" y="394"/>
                </a:moveTo>
                <a:lnTo>
                  <a:pt x="533" y="394"/>
                </a:lnTo>
                <a:lnTo>
                  <a:pt x="533" y="400"/>
                </a:lnTo>
                <a:lnTo>
                  <a:pt x="533" y="412"/>
                </a:lnTo>
                <a:lnTo>
                  <a:pt x="533" y="427"/>
                </a:lnTo>
                <a:lnTo>
                  <a:pt x="527" y="434"/>
                </a:lnTo>
                <a:lnTo>
                  <a:pt x="527" y="434"/>
                </a:lnTo>
                <a:lnTo>
                  <a:pt x="526" y="440"/>
                </a:lnTo>
                <a:lnTo>
                  <a:pt x="526" y="440"/>
                </a:lnTo>
                <a:lnTo>
                  <a:pt x="521" y="455"/>
                </a:lnTo>
                <a:lnTo>
                  <a:pt x="518" y="466"/>
                </a:lnTo>
                <a:lnTo>
                  <a:pt x="512" y="475"/>
                </a:lnTo>
                <a:lnTo>
                  <a:pt x="512" y="475"/>
                </a:lnTo>
                <a:lnTo>
                  <a:pt x="502" y="485"/>
                </a:lnTo>
                <a:lnTo>
                  <a:pt x="489" y="496"/>
                </a:lnTo>
                <a:lnTo>
                  <a:pt x="474" y="509"/>
                </a:lnTo>
                <a:lnTo>
                  <a:pt x="474" y="509"/>
                </a:lnTo>
                <a:lnTo>
                  <a:pt x="480" y="496"/>
                </a:lnTo>
                <a:lnTo>
                  <a:pt x="493" y="470"/>
                </a:lnTo>
                <a:lnTo>
                  <a:pt x="493" y="470"/>
                </a:lnTo>
                <a:lnTo>
                  <a:pt x="499" y="456"/>
                </a:lnTo>
                <a:lnTo>
                  <a:pt x="504" y="440"/>
                </a:lnTo>
                <a:lnTo>
                  <a:pt x="508" y="421"/>
                </a:lnTo>
                <a:lnTo>
                  <a:pt x="508" y="421"/>
                </a:lnTo>
                <a:lnTo>
                  <a:pt x="511" y="419"/>
                </a:lnTo>
                <a:lnTo>
                  <a:pt x="513" y="416"/>
                </a:lnTo>
                <a:lnTo>
                  <a:pt x="514" y="413"/>
                </a:lnTo>
                <a:lnTo>
                  <a:pt x="514" y="413"/>
                </a:lnTo>
                <a:lnTo>
                  <a:pt x="515" y="406"/>
                </a:lnTo>
                <a:lnTo>
                  <a:pt x="518" y="402"/>
                </a:lnTo>
                <a:lnTo>
                  <a:pt x="518" y="402"/>
                </a:lnTo>
                <a:lnTo>
                  <a:pt x="526" y="396"/>
                </a:lnTo>
                <a:lnTo>
                  <a:pt x="532" y="394"/>
                </a:lnTo>
                <a:lnTo>
                  <a:pt x="533" y="394"/>
                </a:lnTo>
                <a:lnTo>
                  <a:pt x="533" y="3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AB63C3F-C783-4B94-944B-E0CD4DC41253}"/>
              </a:ext>
            </a:extLst>
          </p:cNvPr>
          <p:cNvSpPr>
            <a:spLocks noEditPoints="1"/>
          </p:cNvSpPr>
          <p:nvPr/>
        </p:nvSpPr>
        <p:spPr bwMode="auto">
          <a:xfrm>
            <a:off x="8355306" y="4654437"/>
            <a:ext cx="576989" cy="1682565"/>
          </a:xfrm>
          <a:custGeom>
            <a:avLst/>
            <a:gdLst>
              <a:gd name="T0" fmla="*/ 84 w 453"/>
              <a:gd name="T1" fmla="*/ 123 h 1321"/>
              <a:gd name="T2" fmla="*/ 2 w 453"/>
              <a:gd name="T3" fmla="*/ 193 h 1321"/>
              <a:gd name="T4" fmla="*/ 28 w 453"/>
              <a:gd name="T5" fmla="*/ 253 h 1321"/>
              <a:gd name="T6" fmla="*/ 51 w 453"/>
              <a:gd name="T7" fmla="*/ 299 h 1321"/>
              <a:gd name="T8" fmla="*/ 100 w 453"/>
              <a:gd name="T9" fmla="*/ 293 h 1321"/>
              <a:gd name="T10" fmla="*/ 127 w 453"/>
              <a:gd name="T11" fmla="*/ 375 h 1321"/>
              <a:gd name="T12" fmla="*/ 152 w 453"/>
              <a:gd name="T13" fmla="*/ 490 h 1321"/>
              <a:gd name="T14" fmla="*/ 166 w 453"/>
              <a:gd name="T15" fmla="*/ 555 h 1321"/>
              <a:gd name="T16" fmla="*/ 172 w 453"/>
              <a:gd name="T17" fmla="*/ 592 h 1321"/>
              <a:gd name="T18" fmla="*/ 139 w 453"/>
              <a:gd name="T19" fmla="*/ 737 h 1321"/>
              <a:gd name="T20" fmla="*/ 99 w 453"/>
              <a:gd name="T21" fmla="*/ 879 h 1321"/>
              <a:gd name="T22" fmla="*/ 89 w 453"/>
              <a:gd name="T23" fmla="*/ 960 h 1321"/>
              <a:gd name="T24" fmla="*/ 88 w 453"/>
              <a:gd name="T25" fmla="*/ 1055 h 1321"/>
              <a:gd name="T26" fmla="*/ 102 w 453"/>
              <a:gd name="T27" fmla="*/ 1200 h 1321"/>
              <a:gd name="T28" fmla="*/ 86 w 453"/>
              <a:gd name="T29" fmla="*/ 1238 h 1321"/>
              <a:gd name="T30" fmla="*/ 26 w 453"/>
              <a:gd name="T31" fmla="*/ 1260 h 1321"/>
              <a:gd name="T32" fmla="*/ 19 w 453"/>
              <a:gd name="T33" fmla="*/ 1277 h 1321"/>
              <a:gd name="T34" fmla="*/ 0 w 453"/>
              <a:gd name="T35" fmla="*/ 1304 h 1321"/>
              <a:gd name="T36" fmla="*/ 84 w 453"/>
              <a:gd name="T37" fmla="*/ 1313 h 1321"/>
              <a:gd name="T38" fmla="*/ 128 w 453"/>
              <a:gd name="T39" fmla="*/ 1316 h 1321"/>
              <a:gd name="T40" fmla="*/ 153 w 453"/>
              <a:gd name="T41" fmla="*/ 1321 h 1321"/>
              <a:gd name="T42" fmla="*/ 181 w 453"/>
              <a:gd name="T43" fmla="*/ 1306 h 1321"/>
              <a:gd name="T44" fmla="*/ 176 w 453"/>
              <a:gd name="T45" fmla="*/ 1255 h 1321"/>
              <a:gd name="T46" fmla="*/ 191 w 453"/>
              <a:gd name="T47" fmla="*/ 1053 h 1321"/>
              <a:gd name="T48" fmla="*/ 194 w 453"/>
              <a:gd name="T49" fmla="*/ 944 h 1321"/>
              <a:gd name="T50" fmla="*/ 260 w 453"/>
              <a:gd name="T51" fmla="*/ 827 h 1321"/>
              <a:gd name="T52" fmla="*/ 272 w 453"/>
              <a:gd name="T53" fmla="*/ 927 h 1321"/>
              <a:gd name="T54" fmla="*/ 303 w 453"/>
              <a:gd name="T55" fmla="*/ 979 h 1321"/>
              <a:gd name="T56" fmla="*/ 363 w 453"/>
              <a:gd name="T57" fmla="*/ 1177 h 1321"/>
              <a:gd name="T58" fmla="*/ 355 w 453"/>
              <a:gd name="T59" fmla="*/ 1213 h 1321"/>
              <a:gd name="T60" fmla="*/ 318 w 453"/>
              <a:gd name="T61" fmla="*/ 1241 h 1321"/>
              <a:gd name="T62" fmla="*/ 339 w 453"/>
              <a:gd name="T63" fmla="*/ 1263 h 1321"/>
              <a:gd name="T64" fmla="*/ 443 w 453"/>
              <a:gd name="T65" fmla="*/ 1271 h 1321"/>
              <a:gd name="T66" fmla="*/ 430 w 453"/>
              <a:gd name="T67" fmla="*/ 1203 h 1321"/>
              <a:gd name="T68" fmla="*/ 411 w 453"/>
              <a:gd name="T69" fmla="*/ 1109 h 1321"/>
              <a:gd name="T70" fmla="*/ 376 w 453"/>
              <a:gd name="T71" fmla="*/ 945 h 1321"/>
              <a:gd name="T72" fmla="*/ 355 w 453"/>
              <a:gd name="T73" fmla="*/ 885 h 1321"/>
              <a:gd name="T74" fmla="*/ 400 w 453"/>
              <a:gd name="T75" fmla="*/ 727 h 1321"/>
              <a:gd name="T76" fmla="*/ 413 w 453"/>
              <a:gd name="T77" fmla="*/ 629 h 1321"/>
              <a:gd name="T78" fmla="*/ 375 w 453"/>
              <a:gd name="T79" fmla="*/ 536 h 1321"/>
              <a:gd name="T80" fmla="*/ 368 w 453"/>
              <a:gd name="T81" fmla="*/ 491 h 1321"/>
              <a:gd name="T82" fmla="*/ 356 w 453"/>
              <a:gd name="T83" fmla="*/ 393 h 1321"/>
              <a:gd name="T84" fmla="*/ 428 w 453"/>
              <a:gd name="T85" fmla="*/ 411 h 1321"/>
              <a:gd name="T86" fmla="*/ 452 w 453"/>
              <a:gd name="T87" fmla="*/ 382 h 1321"/>
              <a:gd name="T88" fmla="*/ 403 w 453"/>
              <a:gd name="T89" fmla="*/ 252 h 1321"/>
              <a:gd name="T90" fmla="*/ 415 w 453"/>
              <a:gd name="T91" fmla="*/ 182 h 1321"/>
              <a:gd name="T92" fmla="*/ 388 w 453"/>
              <a:gd name="T93" fmla="*/ 140 h 1321"/>
              <a:gd name="T94" fmla="*/ 271 w 453"/>
              <a:gd name="T95" fmla="*/ 64 h 1321"/>
              <a:gd name="T96" fmla="*/ 258 w 453"/>
              <a:gd name="T97" fmla="*/ 44 h 1321"/>
              <a:gd name="T98" fmla="*/ 238 w 453"/>
              <a:gd name="T99" fmla="*/ 37 h 1321"/>
              <a:gd name="T100" fmla="*/ 176 w 453"/>
              <a:gd name="T101" fmla="*/ 2 h 1321"/>
              <a:gd name="T102" fmla="*/ 104 w 453"/>
              <a:gd name="T103" fmla="*/ 18 h 1321"/>
              <a:gd name="T104" fmla="*/ 33 w 453"/>
              <a:gd name="T105" fmla="*/ 76 h 1321"/>
              <a:gd name="T106" fmla="*/ 92 w 453"/>
              <a:gd name="T107" fmla="*/ 99 h 1321"/>
              <a:gd name="T108" fmla="*/ 108 w 453"/>
              <a:gd name="T109" fmla="*/ 191 h 1321"/>
              <a:gd name="T110" fmla="*/ 240 w 453"/>
              <a:gd name="T111" fmla="*/ 164 h 1321"/>
              <a:gd name="T112" fmla="*/ 256 w 453"/>
              <a:gd name="T113" fmla="*/ 135 h 1321"/>
              <a:gd name="T114" fmla="*/ 311 w 453"/>
              <a:gd name="T115" fmla="*/ 16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3" h="1321">
                <a:moveTo>
                  <a:pt x="92" y="99"/>
                </a:moveTo>
                <a:lnTo>
                  <a:pt x="92" y="99"/>
                </a:lnTo>
                <a:lnTo>
                  <a:pt x="94" y="102"/>
                </a:lnTo>
                <a:lnTo>
                  <a:pt x="97" y="105"/>
                </a:lnTo>
                <a:lnTo>
                  <a:pt x="97" y="105"/>
                </a:lnTo>
                <a:lnTo>
                  <a:pt x="97" y="110"/>
                </a:lnTo>
                <a:lnTo>
                  <a:pt x="97" y="112"/>
                </a:lnTo>
                <a:lnTo>
                  <a:pt x="97" y="112"/>
                </a:lnTo>
                <a:lnTo>
                  <a:pt x="84" y="123"/>
                </a:lnTo>
                <a:lnTo>
                  <a:pt x="73" y="134"/>
                </a:lnTo>
                <a:lnTo>
                  <a:pt x="64" y="143"/>
                </a:lnTo>
                <a:lnTo>
                  <a:pt x="64" y="143"/>
                </a:lnTo>
                <a:lnTo>
                  <a:pt x="58" y="148"/>
                </a:lnTo>
                <a:lnTo>
                  <a:pt x="49" y="154"/>
                </a:lnTo>
                <a:lnTo>
                  <a:pt x="30" y="168"/>
                </a:lnTo>
                <a:lnTo>
                  <a:pt x="12" y="182"/>
                </a:lnTo>
                <a:lnTo>
                  <a:pt x="6" y="188"/>
                </a:lnTo>
                <a:lnTo>
                  <a:pt x="2" y="193"/>
                </a:lnTo>
                <a:lnTo>
                  <a:pt x="2" y="193"/>
                </a:lnTo>
                <a:lnTo>
                  <a:pt x="1" y="196"/>
                </a:lnTo>
                <a:lnTo>
                  <a:pt x="1" y="201"/>
                </a:lnTo>
                <a:lnTo>
                  <a:pt x="2" y="209"/>
                </a:lnTo>
                <a:lnTo>
                  <a:pt x="5" y="217"/>
                </a:lnTo>
                <a:lnTo>
                  <a:pt x="8" y="223"/>
                </a:lnTo>
                <a:lnTo>
                  <a:pt x="8" y="223"/>
                </a:lnTo>
                <a:lnTo>
                  <a:pt x="19" y="241"/>
                </a:lnTo>
                <a:lnTo>
                  <a:pt x="28" y="253"/>
                </a:lnTo>
                <a:lnTo>
                  <a:pt x="28" y="253"/>
                </a:lnTo>
                <a:lnTo>
                  <a:pt x="28" y="260"/>
                </a:lnTo>
                <a:lnTo>
                  <a:pt x="29" y="273"/>
                </a:lnTo>
                <a:lnTo>
                  <a:pt x="29" y="273"/>
                </a:lnTo>
                <a:lnTo>
                  <a:pt x="33" y="281"/>
                </a:lnTo>
                <a:lnTo>
                  <a:pt x="39" y="288"/>
                </a:lnTo>
                <a:lnTo>
                  <a:pt x="46" y="295"/>
                </a:lnTo>
                <a:lnTo>
                  <a:pt x="51" y="299"/>
                </a:lnTo>
                <a:lnTo>
                  <a:pt x="51" y="299"/>
                </a:lnTo>
                <a:lnTo>
                  <a:pt x="54" y="300"/>
                </a:lnTo>
                <a:lnTo>
                  <a:pt x="58" y="299"/>
                </a:lnTo>
                <a:lnTo>
                  <a:pt x="65" y="295"/>
                </a:lnTo>
                <a:lnTo>
                  <a:pt x="65" y="295"/>
                </a:lnTo>
                <a:lnTo>
                  <a:pt x="73" y="293"/>
                </a:lnTo>
                <a:lnTo>
                  <a:pt x="85" y="292"/>
                </a:lnTo>
                <a:lnTo>
                  <a:pt x="85" y="292"/>
                </a:lnTo>
                <a:lnTo>
                  <a:pt x="97" y="292"/>
                </a:lnTo>
                <a:lnTo>
                  <a:pt x="100" y="293"/>
                </a:lnTo>
                <a:lnTo>
                  <a:pt x="101" y="293"/>
                </a:lnTo>
                <a:lnTo>
                  <a:pt x="101" y="293"/>
                </a:lnTo>
                <a:lnTo>
                  <a:pt x="112" y="320"/>
                </a:lnTo>
                <a:lnTo>
                  <a:pt x="121" y="342"/>
                </a:lnTo>
                <a:lnTo>
                  <a:pt x="124" y="353"/>
                </a:lnTo>
                <a:lnTo>
                  <a:pt x="126" y="361"/>
                </a:lnTo>
                <a:lnTo>
                  <a:pt x="126" y="361"/>
                </a:lnTo>
                <a:lnTo>
                  <a:pt x="127" y="368"/>
                </a:lnTo>
                <a:lnTo>
                  <a:pt x="127" y="375"/>
                </a:lnTo>
                <a:lnTo>
                  <a:pt x="126" y="386"/>
                </a:lnTo>
                <a:lnTo>
                  <a:pt x="126" y="399"/>
                </a:lnTo>
                <a:lnTo>
                  <a:pt x="126" y="406"/>
                </a:lnTo>
                <a:lnTo>
                  <a:pt x="128" y="414"/>
                </a:lnTo>
                <a:lnTo>
                  <a:pt x="128" y="414"/>
                </a:lnTo>
                <a:lnTo>
                  <a:pt x="143" y="460"/>
                </a:lnTo>
                <a:lnTo>
                  <a:pt x="152" y="487"/>
                </a:lnTo>
                <a:lnTo>
                  <a:pt x="152" y="487"/>
                </a:lnTo>
                <a:lnTo>
                  <a:pt x="152" y="490"/>
                </a:lnTo>
                <a:lnTo>
                  <a:pt x="152" y="494"/>
                </a:lnTo>
                <a:lnTo>
                  <a:pt x="152" y="504"/>
                </a:lnTo>
                <a:lnTo>
                  <a:pt x="152" y="504"/>
                </a:lnTo>
                <a:lnTo>
                  <a:pt x="154" y="515"/>
                </a:lnTo>
                <a:lnTo>
                  <a:pt x="160" y="532"/>
                </a:lnTo>
                <a:lnTo>
                  <a:pt x="160" y="532"/>
                </a:lnTo>
                <a:lnTo>
                  <a:pt x="164" y="543"/>
                </a:lnTo>
                <a:lnTo>
                  <a:pt x="166" y="555"/>
                </a:lnTo>
                <a:lnTo>
                  <a:pt x="166" y="555"/>
                </a:lnTo>
                <a:lnTo>
                  <a:pt x="168" y="563"/>
                </a:lnTo>
                <a:lnTo>
                  <a:pt x="172" y="569"/>
                </a:lnTo>
                <a:lnTo>
                  <a:pt x="174" y="571"/>
                </a:lnTo>
                <a:lnTo>
                  <a:pt x="176" y="573"/>
                </a:lnTo>
                <a:lnTo>
                  <a:pt x="176" y="573"/>
                </a:lnTo>
                <a:lnTo>
                  <a:pt x="173" y="581"/>
                </a:lnTo>
                <a:lnTo>
                  <a:pt x="172" y="586"/>
                </a:lnTo>
                <a:lnTo>
                  <a:pt x="172" y="592"/>
                </a:lnTo>
                <a:lnTo>
                  <a:pt x="172" y="592"/>
                </a:lnTo>
                <a:lnTo>
                  <a:pt x="173" y="598"/>
                </a:lnTo>
                <a:lnTo>
                  <a:pt x="174" y="605"/>
                </a:lnTo>
                <a:lnTo>
                  <a:pt x="178" y="616"/>
                </a:lnTo>
                <a:lnTo>
                  <a:pt x="178" y="616"/>
                </a:lnTo>
                <a:lnTo>
                  <a:pt x="174" y="632"/>
                </a:lnTo>
                <a:lnTo>
                  <a:pt x="166" y="665"/>
                </a:lnTo>
                <a:lnTo>
                  <a:pt x="153" y="704"/>
                </a:lnTo>
                <a:lnTo>
                  <a:pt x="146" y="722"/>
                </a:lnTo>
                <a:lnTo>
                  <a:pt x="139" y="737"/>
                </a:lnTo>
                <a:lnTo>
                  <a:pt x="139" y="737"/>
                </a:lnTo>
                <a:lnTo>
                  <a:pt x="132" y="753"/>
                </a:lnTo>
                <a:lnTo>
                  <a:pt x="125" y="772"/>
                </a:lnTo>
                <a:lnTo>
                  <a:pt x="118" y="794"/>
                </a:lnTo>
                <a:lnTo>
                  <a:pt x="112" y="816"/>
                </a:lnTo>
                <a:lnTo>
                  <a:pt x="102" y="856"/>
                </a:lnTo>
                <a:lnTo>
                  <a:pt x="99" y="871"/>
                </a:lnTo>
                <a:lnTo>
                  <a:pt x="99" y="879"/>
                </a:lnTo>
                <a:lnTo>
                  <a:pt x="99" y="879"/>
                </a:lnTo>
                <a:lnTo>
                  <a:pt x="99" y="897"/>
                </a:lnTo>
                <a:lnTo>
                  <a:pt x="99" y="914"/>
                </a:lnTo>
                <a:lnTo>
                  <a:pt x="99" y="914"/>
                </a:lnTo>
                <a:lnTo>
                  <a:pt x="98" y="920"/>
                </a:lnTo>
                <a:lnTo>
                  <a:pt x="95" y="927"/>
                </a:lnTo>
                <a:lnTo>
                  <a:pt x="93" y="935"/>
                </a:lnTo>
                <a:lnTo>
                  <a:pt x="91" y="946"/>
                </a:lnTo>
                <a:lnTo>
                  <a:pt x="91" y="946"/>
                </a:lnTo>
                <a:lnTo>
                  <a:pt x="89" y="960"/>
                </a:lnTo>
                <a:lnTo>
                  <a:pt x="91" y="977"/>
                </a:lnTo>
                <a:lnTo>
                  <a:pt x="94" y="1006"/>
                </a:lnTo>
                <a:lnTo>
                  <a:pt x="94" y="1006"/>
                </a:lnTo>
                <a:lnTo>
                  <a:pt x="94" y="1027"/>
                </a:lnTo>
                <a:lnTo>
                  <a:pt x="94" y="1042"/>
                </a:lnTo>
                <a:lnTo>
                  <a:pt x="94" y="1042"/>
                </a:lnTo>
                <a:lnTo>
                  <a:pt x="92" y="1045"/>
                </a:lnTo>
                <a:lnTo>
                  <a:pt x="88" y="1055"/>
                </a:lnTo>
                <a:lnTo>
                  <a:pt x="88" y="1055"/>
                </a:lnTo>
                <a:lnTo>
                  <a:pt x="88" y="1060"/>
                </a:lnTo>
                <a:lnTo>
                  <a:pt x="88" y="1071"/>
                </a:lnTo>
                <a:lnTo>
                  <a:pt x="89" y="1100"/>
                </a:lnTo>
                <a:lnTo>
                  <a:pt x="93" y="1134"/>
                </a:lnTo>
                <a:lnTo>
                  <a:pt x="94" y="1146"/>
                </a:lnTo>
                <a:lnTo>
                  <a:pt x="97" y="1156"/>
                </a:lnTo>
                <a:lnTo>
                  <a:pt x="97" y="1156"/>
                </a:lnTo>
                <a:lnTo>
                  <a:pt x="100" y="1176"/>
                </a:lnTo>
                <a:lnTo>
                  <a:pt x="102" y="1200"/>
                </a:lnTo>
                <a:lnTo>
                  <a:pt x="104" y="1231"/>
                </a:lnTo>
                <a:lnTo>
                  <a:pt x="104" y="1231"/>
                </a:lnTo>
                <a:lnTo>
                  <a:pt x="101" y="1236"/>
                </a:lnTo>
                <a:lnTo>
                  <a:pt x="99" y="1240"/>
                </a:lnTo>
                <a:lnTo>
                  <a:pt x="99" y="1240"/>
                </a:lnTo>
                <a:lnTo>
                  <a:pt x="94" y="1238"/>
                </a:lnTo>
                <a:lnTo>
                  <a:pt x="91" y="1237"/>
                </a:lnTo>
                <a:lnTo>
                  <a:pt x="86" y="1238"/>
                </a:lnTo>
                <a:lnTo>
                  <a:pt x="86" y="1238"/>
                </a:lnTo>
                <a:lnTo>
                  <a:pt x="81" y="1240"/>
                </a:lnTo>
                <a:lnTo>
                  <a:pt x="75" y="1243"/>
                </a:lnTo>
                <a:lnTo>
                  <a:pt x="69" y="1248"/>
                </a:lnTo>
                <a:lnTo>
                  <a:pt x="62" y="1253"/>
                </a:lnTo>
                <a:lnTo>
                  <a:pt x="62" y="1253"/>
                </a:lnTo>
                <a:lnTo>
                  <a:pt x="54" y="1255"/>
                </a:lnTo>
                <a:lnTo>
                  <a:pt x="46" y="1256"/>
                </a:lnTo>
                <a:lnTo>
                  <a:pt x="36" y="1257"/>
                </a:lnTo>
                <a:lnTo>
                  <a:pt x="26" y="1260"/>
                </a:lnTo>
                <a:lnTo>
                  <a:pt x="26" y="1260"/>
                </a:lnTo>
                <a:lnTo>
                  <a:pt x="18" y="1263"/>
                </a:lnTo>
                <a:lnTo>
                  <a:pt x="16" y="1264"/>
                </a:lnTo>
                <a:lnTo>
                  <a:pt x="15" y="1266"/>
                </a:lnTo>
                <a:lnTo>
                  <a:pt x="16" y="1268"/>
                </a:lnTo>
                <a:lnTo>
                  <a:pt x="16" y="1271"/>
                </a:lnTo>
                <a:lnTo>
                  <a:pt x="16" y="1271"/>
                </a:lnTo>
                <a:lnTo>
                  <a:pt x="18" y="1275"/>
                </a:lnTo>
                <a:lnTo>
                  <a:pt x="19" y="1277"/>
                </a:lnTo>
                <a:lnTo>
                  <a:pt x="21" y="1279"/>
                </a:lnTo>
                <a:lnTo>
                  <a:pt x="21" y="1279"/>
                </a:lnTo>
                <a:lnTo>
                  <a:pt x="13" y="1286"/>
                </a:lnTo>
                <a:lnTo>
                  <a:pt x="6" y="1290"/>
                </a:lnTo>
                <a:lnTo>
                  <a:pt x="2" y="1294"/>
                </a:lnTo>
                <a:lnTo>
                  <a:pt x="1" y="1296"/>
                </a:lnTo>
                <a:lnTo>
                  <a:pt x="1" y="1296"/>
                </a:lnTo>
                <a:lnTo>
                  <a:pt x="0" y="1301"/>
                </a:lnTo>
                <a:lnTo>
                  <a:pt x="0" y="1304"/>
                </a:lnTo>
                <a:lnTo>
                  <a:pt x="2" y="1308"/>
                </a:lnTo>
                <a:lnTo>
                  <a:pt x="6" y="1310"/>
                </a:lnTo>
                <a:lnTo>
                  <a:pt x="6" y="1310"/>
                </a:lnTo>
                <a:lnTo>
                  <a:pt x="9" y="1312"/>
                </a:lnTo>
                <a:lnTo>
                  <a:pt x="16" y="1312"/>
                </a:lnTo>
                <a:lnTo>
                  <a:pt x="36" y="1314"/>
                </a:lnTo>
                <a:lnTo>
                  <a:pt x="68" y="1314"/>
                </a:lnTo>
                <a:lnTo>
                  <a:pt x="68" y="1314"/>
                </a:lnTo>
                <a:lnTo>
                  <a:pt x="84" y="1313"/>
                </a:lnTo>
                <a:lnTo>
                  <a:pt x="97" y="1312"/>
                </a:lnTo>
                <a:lnTo>
                  <a:pt x="97" y="1312"/>
                </a:lnTo>
                <a:lnTo>
                  <a:pt x="104" y="1310"/>
                </a:lnTo>
                <a:lnTo>
                  <a:pt x="110" y="1312"/>
                </a:lnTo>
                <a:lnTo>
                  <a:pt x="110" y="1312"/>
                </a:lnTo>
                <a:lnTo>
                  <a:pt x="117" y="1315"/>
                </a:lnTo>
                <a:lnTo>
                  <a:pt x="117" y="1315"/>
                </a:lnTo>
                <a:lnTo>
                  <a:pt x="128" y="1316"/>
                </a:lnTo>
                <a:lnTo>
                  <a:pt x="128" y="1316"/>
                </a:lnTo>
                <a:lnTo>
                  <a:pt x="132" y="1316"/>
                </a:lnTo>
                <a:lnTo>
                  <a:pt x="138" y="1315"/>
                </a:lnTo>
                <a:lnTo>
                  <a:pt x="138" y="1315"/>
                </a:lnTo>
                <a:lnTo>
                  <a:pt x="148" y="1317"/>
                </a:lnTo>
                <a:lnTo>
                  <a:pt x="148" y="1317"/>
                </a:lnTo>
                <a:lnTo>
                  <a:pt x="151" y="1319"/>
                </a:lnTo>
                <a:lnTo>
                  <a:pt x="152" y="1320"/>
                </a:lnTo>
                <a:lnTo>
                  <a:pt x="153" y="1321"/>
                </a:lnTo>
                <a:lnTo>
                  <a:pt x="153" y="1321"/>
                </a:lnTo>
                <a:lnTo>
                  <a:pt x="158" y="1320"/>
                </a:lnTo>
                <a:lnTo>
                  <a:pt x="164" y="1319"/>
                </a:lnTo>
                <a:lnTo>
                  <a:pt x="164" y="1319"/>
                </a:lnTo>
                <a:lnTo>
                  <a:pt x="166" y="1317"/>
                </a:lnTo>
                <a:lnTo>
                  <a:pt x="170" y="1314"/>
                </a:lnTo>
                <a:lnTo>
                  <a:pt x="170" y="1314"/>
                </a:lnTo>
                <a:lnTo>
                  <a:pt x="174" y="1312"/>
                </a:lnTo>
                <a:lnTo>
                  <a:pt x="181" y="1306"/>
                </a:lnTo>
                <a:lnTo>
                  <a:pt x="181" y="1306"/>
                </a:lnTo>
                <a:lnTo>
                  <a:pt x="184" y="1302"/>
                </a:lnTo>
                <a:lnTo>
                  <a:pt x="184" y="1300"/>
                </a:lnTo>
                <a:lnTo>
                  <a:pt x="181" y="1294"/>
                </a:lnTo>
                <a:lnTo>
                  <a:pt x="179" y="1282"/>
                </a:lnTo>
                <a:lnTo>
                  <a:pt x="179" y="1282"/>
                </a:lnTo>
                <a:lnTo>
                  <a:pt x="177" y="1262"/>
                </a:lnTo>
                <a:lnTo>
                  <a:pt x="176" y="1257"/>
                </a:lnTo>
                <a:lnTo>
                  <a:pt x="176" y="1255"/>
                </a:lnTo>
                <a:lnTo>
                  <a:pt x="176" y="1255"/>
                </a:lnTo>
                <a:lnTo>
                  <a:pt x="178" y="1224"/>
                </a:lnTo>
                <a:lnTo>
                  <a:pt x="179" y="1201"/>
                </a:lnTo>
                <a:lnTo>
                  <a:pt x="181" y="1182"/>
                </a:lnTo>
                <a:lnTo>
                  <a:pt x="181" y="1182"/>
                </a:lnTo>
                <a:lnTo>
                  <a:pt x="187" y="1130"/>
                </a:lnTo>
                <a:lnTo>
                  <a:pt x="191" y="1099"/>
                </a:lnTo>
                <a:lnTo>
                  <a:pt x="192" y="1076"/>
                </a:lnTo>
                <a:lnTo>
                  <a:pt x="192" y="1076"/>
                </a:lnTo>
                <a:lnTo>
                  <a:pt x="191" y="1053"/>
                </a:lnTo>
                <a:lnTo>
                  <a:pt x="187" y="1027"/>
                </a:lnTo>
                <a:lnTo>
                  <a:pt x="185" y="1006"/>
                </a:lnTo>
                <a:lnTo>
                  <a:pt x="185" y="998"/>
                </a:lnTo>
                <a:lnTo>
                  <a:pt x="185" y="998"/>
                </a:lnTo>
                <a:lnTo>
                  <a:pt x="186" y="994"/>
                </a:lnTo>
                <a:lnTo>
                  <a:pt x="186" y="985"/>
                </a:lnTo>
                <a:lnTo>
                  <a:pt x="187" y="971"/>
                </a:lnTo>
                <a:lnTo>
                  <a:pt x="187" y="971"/>
                </a:lnTo>
                <a:lnTo>
                  <a:pt x="194" y="944"/>
                </a:lnTo>
                <a:lnTo>
                  <a:pt x="194" y="944"/>
                </a:lnTo>
                <a:lnTo>
                  <a:pt x="202" y="928"/>
                </a:lnTo>
                <a:lnTo>
                  <a:pt x="209" y="912"/>
                </a:lnTo>
                <a:lnTo>
                  <a:pt x="209" y="912"/>
                </a:lnTo>
                <a:lnTo>
                  <a:pt x="217" y="895"/>
                </a:lnTo>
                <a:lnTo>
                  <a:pt x="235" y="867"/>
                </a:lnTo>
                <a:lnTo>
                  <a:pt x="252" y="839"/>
                </a:lnTo>
                <a:lnTo>
                  <a:pt x="260" y="827"/>
                </a:lnTo>
                <a:lnTo>
                  <a:pt x="260" y="827"/>
                </a:lnTo>
                <a:lnTo>
                  <a:pt x="260" y="836"/>
                </a:lnTo>
                <a:lnTo>
                  <a:pt x="259" y="859"/>
                </a:lnTo>
                <a:lnTo>
                  <a:pt x="259" y="885"/>
                </a:lnTo>
                <a:lnTo>
                  <a:pt x="260" y="897"/>
                </a:lnTo>
                <a:lnTo>
                  <a:pt x="262" y="905"/>
                </a:lnTo>
                <a:lnTo>
                  <a:pt x="262" y="905"/>
                </a:lnTo>
                <a:lnTo>
                  <a:pt x="264" y="915"/>
                </a:lnTo>
                <a:lnTo>
                  <a:pt x="268" y="922"/>
                </a:lnTo>
                <a:lnTo>
                  <a:pt x="272" y="927"/>
                </a:lnTo>
                <a:lnTo>
                  <a:pt x="277" y="935"/>
                </a:lnTo>
                <a:lnTo>
                  <a:pt x="277" y="935"/>
                </a:lnTo>
                <a:lnTo>
                  <a:pt x="290" y="959"/>
                </a:lnTo>
                <a:lnTo>
                  <a:pt x="295" y="970"/>
                </a:lnTo>
                <a:lnTo>
                  <a:pt x="298" y="976"/>
                </a:lnTo>
                <a:lnTo>
                  <a:pt x="298" y="976"/>
                </a:lnTo>
                <a:lnTo>
                  <a:pt x="299" y="978"/>
                </a:lnTo>
                <a:lnTo>
                  <a:pt x="301" y="979"/>
                </a:lnTo>
                <a:lnTo>
                  <a:pt x="303" y="979"/>
                </a:lnTo>
                <a:lnTo>
                  <a:pt x="303" y="979"/>
                </a:lnTo>
                <a:lnTo>
                  <a:pt x="318" y="1018"/>
                </a:lnTo>
                <a:lnTo>
                  <a:pt x="343" y="1083"/>
                </a:lnTo>
                <a:lnTo>
                  <a:pt x="343" y="1083"/>
                </a:lnTo>
                <a:lnTo>
                  <a:pt x="348" y="1097"/>
                </a:lnTo>
                <a:lnTo>
                  <a:pt x="351" y="1112"/>
                </a:lnTo>
                <a:lnTo>
                  <a:pt x="358" y="1143"/>
                </a:lnTo>
                <a:lnTo>
                  <a:pt x="363" y="1177"/>
                </a:lnTo>
                <a:lnTo>
                  <a:pt x="363" y="1177"/>
                </a:lnTo>
                <a:lnTo>
                  <a:pt x="360" y="1179"/>
                </a:lnTo>
                <a:lnTo>
                  <a:pt x="357" y="1182"/>
                </a:lnTo>
                <a:lnTo>
                  <a:pt x="355" y="1184"/>
                </a:lnTo>
                <a:lnTo>
                  <a:pt x="355" y="1184"/>
                </a:lnTo>
                <a:lnTo>
                  <a:pt x="355" y="1189"/>
                </a:lnTo>
                <a:lnTo>
                  <a:pt x="355" y="1197"/>
                </a:lnTo>
                <a:lnTo>
                  <a:pt x="355" y="1210"/>
                </a:lnTo>
                <a:lnTo>
                  <a:pt x="355" y="1210"/>
                </a:lnTo>
                <a:lnTo>
                  <a:pt x="355" y="1213"/>
                </a:lnTo>
                <a:lnTo>
                  <a:pt x="354" y="1215"/>
                </a:lnTo>
                <a:lnTo>
                  <a:pt x="351" y="1217"/>
                </a:lnTo>
                <a:lnTo>
                  <a:pt x="351" y="1217"/>
                </a:lnTo>
                <a:lnTo>
                  <a:pt x="345" y="1220"/>
                </a:lnTo>
                <a:lnTo>
                  <a:pt x="334" y="1225"/>
                </a:lnTo>
                <a:lnTo>
                  <a:pt x="334" y="1225"/>
                </a:lnTo>
                <a:lnTo>
                  <a:pt x="327" y="1230"/>
                </a:lnTo>
                <a:lnTo>
                  <a:pt x="322" y="1235"/>
                </a:lnTo>
                <a:lnTo>
                  <a:pt x="318" y="1241"/>
                </a:lnTo>
                <a:lnTo>
                  <a:pt x="317" y="1244"/>
                </a:lnTo>
                <a:lnTo>
                  <a:pt x="318" y="1248"/>
                </a:lnTo>
                <a:lnTo>
                  <a:pt x="318" y="1248"/>
                </a:lnTo>
                <a:lnTo>
                  <a:pt x="319" y="1254"/>
                </a:lnTo>
                <a:lnTo>
                  <a:pt x="323" y="1256"/>
                </a:lnTo>
                <a:lnTo>
                  <a:pt x="327" y="1258"/>
                </a:lnTo>
                <a:lnTo>
                  <a:pt x="332" y="1261"/>
                </a:lnTo>
                <a:lnTo>
                  <a:pt x="332" y="1261"/>
                </a:lnTo>
                <a:lnTo>
                  <a:pt x="339" y="1263"/>
                </a:lnTo>
                <a:lnTo>
                  <a:pt x="348" y="1266"/>
                </a:lnTo>
                <a:lnTo>
                  <a:pt x="360" y="1267"/>
                </a:lnTo>
                <a:lnTo>
                  <a:pt x="360" y="1267"/>
                </a:lnTo>
                <a:lnTo>
                  <a:pt x="369" y="1270"/>
                </a:lnTo>
                <a:lnTo>
                  <a:pt x="374" y="1274"/>
                </a:lnTo>
                <a:lnTo>
                  <a:pt x="378" y="1275"/>
                </a:lnTo>
                <a:lnTo>
                  <a:pt x="378" y="1275"/>
                </a:lnTo>
                <a:lnTo>
                  <a:pt x="411" y="1274"/>
                </a:lnTo>
                <a:lnTo>
                  <a:pt x="443" y="1271"/>
                </a:lnTo>
                <a:lnTo>
                  <a:pt x="443" y="1271"/>
                </a:lnTo>
                <a:lnTo>
                  <a:pt x="446" y="1269"/>
                </a:lnTo>
                <a:lnTo>
                  <a:pt x="447" y="1267"/>
                </a:lnTo>
                <a:lnTo>
                  <a:pt x="447" y="1260"/>
                </a:lnTo>
                <a:lnTo>
                  <a:pt x="447" y="1260"/>
                </a:lnTo>
                <a:lnTo>
                  <a:pt x="441" y="1233"/>
                </a:lnTo>
                <a:lnTo>
                  <a:pt x="435" y="1214"/>
                </a:lnTo>
                <a:lnTo>
                  <a:pt x="430" y="1203"/>
                </a:lnTo>
                <a:lnTo>
                  <a:pt x="430" y="1203"/>
                </a:lnTo>
                <a:lnTo>
                  <a:pt x="426" y="1197"/>
                </a:lnTo>
                <a:lnTo>
                  <a:pt x="424" y="1195"/>
                </a:lnTo>
                <a:lnTo>
                  <a:pt x="424" y="1195"/>
                </a:lnTo>
                <a:lnTo>
                  <a:pt x="419" y="1170"/>
                </a:lnTo>
                <a:lnTo>
                  <a:pt x="419" y="1170"/>
                </a:lnTo>
                <a:lnTo>
                  <a:pt x="416" y="1158"/>
                </a:lnTo>
                <a:lnTo>
                  <a:pt x="415" y="1141"/>
                </a:lnTo>
                <a:lnTo>
                  <a:pt x="411" y="1109"/>
                </a:lnTo>
                <a:lnTo>
                  <a:pt x="411" y="1109"/>
                </a:lnTo>
                <a:lnTo>
                  <a:pt x="409" y="1065"/>
                </a:lnTo>
                <a:lnTo>
                  <a:pt x="406" y="1037"/>
                </a:lnTo>
                <a:lnTo>
                  <a:pt x="403" y="1024"/>
                </a:lnTo>
                <a:lnTo>
                  <a:pt x="401" y="1012"/>
                </a:lnTo>
                <a:lnTo>
                  <a:pt x="401" y="1012"/>
                </a:lnTo>
                <a:lnTo>
                  <a:pt x="394" y="991"/>
                </a:lnTo>
                <a:lnTo>
                  <a:pt x="385" y="968"/>
                </a:lnTo>
                <a:lnTo>
                  <a:pt x="376" y="945"/>
                </a:lnTo>
                <a:lnTo>
                  <a:pt x="376" y="945"/>
                </a:lnTo>
                <a:lnTo>
                  <a:pt x="376" y="940"/>
                </a:lnTo>
                <a:lnTo>
                  <a:pt x="375" y="937"/>
                </a:lnTo>
                <a:lnTo>
                  <a:pt x="374" y="934"/>
                </a:lnTo>
                <a:lnTo>
                  <a:pt x="374" y="934"/>
                </a:lnTo>
                <a:lnTo>
                  <a:pt x="369" y="925"/>
                </a:lnTo>
                <a:lnTo>
                  <a:pt x="363" y="909"/>
                </a:lnTo>
                <a:lnTo>
                  <a:pt x="357" y="894"/>
                </a:lnTo>
                <a:lnTo>
                  <a:pt x="355" y="885"/>
                </a:lnTo>
                <a:lnTo>
                  <a:pt x="355" y="885"/>
                </a:lnTo>
                <a:lnTo>
                  <a:pt x="355" y="880"/>
                </a:lnTo>
                <a:lnTo>
                  <a:pt x="356" y="871"/>
                </a:lnTo>
                <a:lnTo>
                  <a:pt x="361" y="854"/>
                </a:lnTo>
                <a:lnTo>
                  <a:pt x="369" y="828"/>
                </a:lnTo>
                <a:lnTo>
                  <a:pt x="369" y="828"/>
                </a:lnTo>
                <a:lnTo>
                  <a:pt x="378" y="797"/>
                </a:lnTo>
                <a:lnTo>
                  <a:pt x="385" y="768"/>
                </a:lnTo>
                <a:lnTo>
                  <a:pt x="395" y="741"/>
                </a:lnTo>
                <a:lnTo>
                  <a:pt x="400" y="727"/>
                </a:lnTo>
                <a:lnTo>
                  <a:pt x="407" y="714"/>
                </a:lnTo>
                <a:lnTo>
                  <a:pt x="407" y="714"/>
                </a:lnTo>
                <a:lnTo>
                  <a:pt x="411" y="701"/>
                </a:lnTo>
                <a:lnTo>
                  <a:pt x="415" y="689"/>
                </a:lnTo>
                <a:lnTo>
                  <a:pt x="417" y="677"/>
                </a:lnTo>
                <a:lnTo>
                  <a:pt x="417" y="665"/>
                </a:lnTo>
                <a:lnTo>
                  <a:pt x="416" y="656"/>
                </a:lnTo>
                <a:lnTo>
                  <a:pt x="415" y="647"/>
                </a:lnTo>
                <a:lnTo>
                  <a:pt x="413" y="629"/>
                </a:lnTo>
                <a:lnTo>
                  <a:pt x="413" y="629"/>
                </a:lnTo>
                <a:lnTo>
                  <a:pt x="411" y="621"/>
                </a:lnTo>
                <a:lnTo>
                  <a:pt x="408" y="610"/>
                </a:lnTo>
                <a:lnTo>
                  <a:pt x="398" y="586"/>
                </a:lnTo>
                <a:lnTo>
                  <a:pt x="383" y="553"/>
                </a:lnTo>
                <a:lnTo>
                  <a:pt x="383" y="553"/>
                </a:lnTo>
                <a:lnTo>
                  <a:pt x="378" y="544"/>
                </a:lnTo>
                <a:lnTo>
                  <a:pt x="376" y="539"/>
                </a:lnTo>
                <a:lnTo>
                  <a:pt x="375" y="536"/>
                </a:lnTo>
                <a:lnTo>
                  <a:pt x="375" y="536"/>
                </a:lnTo>
                <a:lnTo>
                  <a:pt x="375" y="523"/>
                </a:lnTo>
                <a:lnTo>
                  <a:pt x="374" y="515"/>
                </a:lnTo>
                <a:lnTo>
                  <a:pt x="373" y="506"/>
                </a:lnTo>
                <a:lnTo>
                  <a:pt x="373" y="506"/>
                </a:lnTo>
                <a:lnTo>
                  <a:pt x="369" y="498"/>
                </a:lnTo>
                <a:lnTo>
                  <a:pt x="369" y="493"/>
                </a:lnTo>
                <a:lnTo>
                  <a:pt x="369" y="493"/>
                </a:lnTo>
                <a:lnTo>
                  <a:pt x="368" y="491"/>
                </a:lnTo>
                <a:lnTo>
                  <a:pt x="367" y="489"/>
                </a:lnTo>
                <a:lnTo>
                  <a:pt x="358" y="479"/>
                </a:lnTo>
                <a:lnTo>
                  <a:pt x="358" y="479"/>
                </a:lnTo>
                <a:lnTo>
                  <a:pt x="355" y="473"/>
                </a:lnTo>
                <a:lnTo>
                  <a:pt x="352" y="470"/>
                </a:lnTo>
                <a:lnTo>
                  <a:pt x="352" y="466"/>
                </a:lnTo>
                <a:lnTo>
                  <a:pt x="352" y="461"/>
                </a:lnTo>
                <a:lnTo>
                  <a:pt x="352" y="461"/>
                </a:lnTo>
                <a:lnTo>
                  <a:pt x="356" y="393"/>
                </a:lnTo>
                <a:lnTo>
                  <a:pt x="361" y="332"/>
                </a:lnTo>
                <a:lnTo>
                  <a:pt x="361" y="332"/>
                </a:lnTo>
                <a:lnTo>
                  <a:pt x="383" y="367"/>
                </a:lnTo>
                <a:lnTo>
                  <a:pt x="401" y="392"/>
                </a:lnTo>
                <a:lnTo>
                  <a:pt x="408" y="401"/>
                </a:lnTo>
                <a:lnTo>
                  <a:pt x="413" y="406"/>
                </a:lnTo>
                <a:lnTo>
                  <a:pt x="413" y="406"/>
                </a:lnTo>
                <a:lnTo>
                  <a:pt x="420" y="410"/>
                </a:lnTo>
                <a:lnTo>
                  <a:pt x="428" y="411"/>
                </a:lnTo>
                <a:lnTo>
                  <a:pt x="435" y="410"/>
                </a:lnTo>
                <a:lnTo>
                  <a:pt x="439" y="408"/>
                </a:lnTo>
                <a:lnTo>
                  <a:pt x="443" y="406"/>
                </a:lnTo>
                <a:lnTo>
                  <a:pt x="443" y="406"/>
                </a:lnTo>
                <a:lnTo>
                  <a:pt x="449" y="400"/>
                </a:lnTo>
                <a:lnTo>
                  <a:pt x="452" y="394"/>
                </a:lnTo>
                <a:lnTo>
                  <a:pt x="453" y="388"/>
                </a:lnTo>
                <a:lnTo>
                  <a:pt x="452" y="382"/>
                </a:lnTo>
                <a:lnTo>
                  <a:pt x="452" y="382"/>
                </a:lnTo>
                <a:lnTo>
                  <a:pt x="439" y="360"/>
                </a:lnTo>
                <a:lnTo>
                  <a:pt x="413" y="318"/>
                </a:lnTo>
                <a:lnTo>
                  <a:pt x="375" y="259"/>
                </a:lnTo>
                <a:lnTo>
                  <a:pt x="375" y="259"/>
                </a:lnTo>
                <a:lnTo>
                  <a:pt x="380" y="259"/>
                </a:lnTo>
                <a:lnTo>
                  <a:pt x="389" y="257"/>
                </a:lnTo>
                <a:lnTo>
                  <a:pt x="395" y="256"/>
                </a:lnTo>
                <a:lnTo>
                  <a:pt x="400" y="254"/>
                </a:lnTo>
                <a:lnTo>
                  <a:pt x="403" y="252"/>
                </a:lnTo>
                <a:lnTo>
                  <a:pt x="406" y="248"/>
                </a:lnTo>
                <a:lnTo>
                  <a:pt x="406" y="248"/>
                </a:lnTo>
                <a:lnTo>
                  <a:pt x="407" y="237"/>
                </a:lnTo>
                <a:lnTo>
                  <a:pt x="407" y="227"/>
                </a:lnTo>
                <a:lnTo>
                  <a:pt x="407" y="215"/>
                </a:lnTo>
                <a:lnTo>
                  <a:pt x="407" y="215"/>
                </a:lnTo>
                <a:lnTo>
                  <a:pt x="410" y="202"/>
                </a:lnTo>
                <a:lnTo>
                  <a:pt x="414" y="191"/>
                </a:lnTo>
                <a:lnTo>
                  <a:pt x="415" y="182"/>
                </a:lnTo>
                <a:lnTo>
                  <a:pt x="415" y="182"/>
                </a:lnTo>
                <a:lnTo>
                  <a:pt x="415" y="175"/>
                </a:lnTo>
                <a:lnTo>
                  <a:pt x="414" y="167"/>
                </a:lnTo>
                <a:lnTo>
                  <a:pt x="411" y="158"/>
                </a:lnTo>
                <a:lnTo>
                  <a:pt x="409" y="154"/>
                </a:lnTo>
                <a:lnTo>
                  <a:pt x="407" y="150"/>
                </a:lnTo>
                <a:lnTo>
                  <a:pt x="407" y="150"/>
                </a:lnTo>
                <a:lnTo>
                  <a:pt x="400" y="145"/>
                </a:lnTo>
                <a:lnTo>
                  <a:pt x="388" y="140"/>
                </a:lnTo>
                <a:lnTo>
                  <a:pt x="355" y="124"/>
                </a:lnTo>
                <a:lnTo>
                  <a:pt x="309" y="105"/>
                </a:lnTo>
                <a:lnTo>
                  <a:pt x="309" y="105"/>
                </a:lnTo>
                <a:lnTo>
                  <a:pt x="297" y="99"/>
                </a:lnTo>
                <a:lnTo>
                  <a:pt x="284" y="92"/>
                </a:lnTo>
                <a:lnTo>
                  <a:pt x="284" y="92"/>
                </a:lnTo>
                <a:lnTo>
                  <a:pt x="278" y="81"/>
                </a:lnTo>
                <a:lnTo>
                  <a:pt x="271" y="64"/>
                </a:lnTo>
                <a:lnTo>
                  <a:pt x="271" y="64"/>
                </a:lnTo>
                <a:lnTo>
                  <a:pt x="270" y="61"/>
                </a:lnTo>
                <a:lnTo>
                  <a:pt x="268" y="58"/>
                </a:lnTo>
                <a:lnTo>
                  <a:pt x="263" y="55"/>
                </a:lnTo>
                <a:lnTo>
                  <a:pt x="263" y="55"/>
                </a:lnTo>
                <a:lnTo>
                  <a:pt x="258" y="54"/>
                </a:lnTo>
                <a:lnTo>
                  <a:pt x="252" y="51"/>
                </a:lnTo>
                <a:lnTo>
                  <a:pt x="246" y="50"/>
                </a:lnTo>
                <a:lnTo>
                  <a:pt x="246" y="50"/>
                </a:lnTo>
                <a:lnTo>
                  <a:pt x="258" y="44"/>
                </a:lnTo>
                <a:lnTo>
                  <a:pt x="265" y="39"/>
                </a:lnTo>
                <a:lnTo>
                  <a:pt x="268" y="38"/>
                </a:lnTo>
                <a:lnTo>
                  <a:pt x="268" y="36"/>
                </a:lnTo>
                <a:lnTo>
                  <a:pt x="268" y="36"/>
                </a:lnTo>
                <a:lnTo>
                  <a:pt x="266" y="36"/>
                </a:lnTo>
                <a:lnTo>
                  <a:pt x="263" y="35"/>
                </a:lnTo>
                <a:lnTo>
                  <a:pt x="252" y="36"/>
                </a:lnTo>
                <a:lnTo>
                  <a:pt x="238" y="37"/>
                </a:lnTo>
                <a:lnTo>
                  <a:pt x="238" y="37"/>
                </a:lnTo>
                <a:lnTo>
                  <a:pt x="237" y="35"/>
                </a:lnTo>
                <a:lnTo>
                  <a:pt x="231" y="29"/>
                </a:lnTo>
                <a:lnTo>
                  <a:pt x="231" y="29"/>
                </a:lnTo>
                <a:lnTo>
                  <a:pt x="224" y="24"/>
                </a:lnTo>
                <a:lnTo>
                  <a:pt x="212" y="16"/>
                </a:lnTo>
                <a:lnTo>
                  <a:pt x="197" y="9"/>
                </a:lnTo>
                <a:lnTo>
                  <a:pt x="183" y="3"/>
                </a:lnTo>
                <a:lnTo>
                  <a:pt x="183" y="3"/>
                </a:lnTo>
                <a:lnTo>
                  <a:pt x="176" y="2"/>
                </a:lnTo>
                <a:lnTo>
                  <a:pt x="167" y="0"/>
                </a:lnTo>
                <a:lnTo>
                  <a:pt x="157" y="0"/>
                </a:lnTo>
                <a:lnTo>
                  <a:pt x="147" y="0"/>
                </a:lnTo>
                <a:lnTo>
                  <a:pt x="137" y="3"/>
                </a:lnTo>
                <a:lnTo>
                  <a:pt x="127" y="5"/>
                </a:lnTo>
                <a:lnTo>
                  <a:pt x="118" y="8"/>
                </a:lnTo>
                <a:lnTo>
                  <a:pt x="111" y="12"/>
                </a:lnTo>
                <a:lnTo>
                  <a:pt x="111" y="12"/>
                </a:lnTo>
                <a:lnTo>
                  <a:pt x="104" y="18"/>
                </a:lnTo>
                <a:lnTo>
                  <a:pt x="98" y="25"/>
                </a:lnTo>
                <a:lnTo>
                  <a:pt x="93" y="32"/>
                </a:lnTo>
                <a:lnTo>
                  <a:pt x="89" y="41"/>
                </a:lnTo>
                <a:lnTo>
                  <a:pt x="82" y="54"/>
                </a:lnTo>
                <a:lnTo>
                  <a:pt x="81" y="58"/>
                </a:lnTo>
                <a:lnTo>
                  <a:pt x="81" y="58"/>
                </a:lnTo>
                <a:lnTo>
                  <a:pt x="58" y="66"/>
                </a:lnTo>
                <a:lnTo>
                  <a:pt x="41" y="72"/>
                </a:lnTo>
                <a:lnTo>
                  <a:pt x="33" y="76"/>
                </a:lnTo>
                <a:lnTo>
                  <a:pt x="33" y="76"/>
                </a:lnTo>
                <a:lnTo>
                  <a:pt x="35" y="79"/>
                </a:lnTo>
                <a:lnTo>
                  <a:pt x="41" y="84"/>
                </a:lnTo>
                <a:lnTo>
                  <a:pt x="49" y="89"/>
                </a:lnTo>
                <a:lnTo>
                  <a:pt x="58" y="91"/>
                </a:lnTo>
                <a:lnTo>
                  <a:pt x="58" y="91"/>
                </a:lnTo>
                <a:lnTo>
                  <a:pt x="79" y="96"/>
                </a:lnTo>
                <a:lnTo>
                  <a:pt x="92" y="99"/>
                </a:lnTo>
                <a:lnTo>
                  <a:pt x="92" y="99"/>
                </a:lnTo>
                <a:close/>
                <a:moveTo>
                  <a:pt x="101" y="180"/>
                </a:moveTo>
                <a:lnTo>
                  <a:pt x="101" y="180"/>
                </a:lnTo>
                <a:lnTo>
                  <a:pt x="107" y="181"/>
                </a:lnTo>
                <a:lnTo>
                  <a:pt x="107" y="181"/>
                </a:lnTo>
                <a:lnTo>
                  <a:pt x="108" y="182"/>
                </a:lnTo>
                <a:lnTo>
                  <a:pt x="108" y="183"/>
                </a:lnTo>
                <a:lnTo>
                  <a:pt x="108" y="183"/>
                </a:lnTo>
                <a:lnTo>
                  <a:pt x="108" y="191"/>
                </a:lnTo>
                <a:lnTo>
                  <a:pt x="108" y="191"/>
                </a:lnTo>
                <a:lnTo>
                  <a:pt x="108" y="196"/>
                </a:lnTo>
                <a:lnTo>
                  <a:pt x="101" y="195"/>
                </a:lnTo>
                <a:lnTo>
                  <a:pt x="101" y="195"/>
                </a:lnTo>
                <a:lnTo>
                  <a:pt x="92" y="194"/>
                </a:lnTo>
                <a:lnTo>
                  <a:pt x="86" y="195"/>
                </a:lnTo>
                <a:lnTo>
                  <a:pt x="101" y="180"/>
                </a:lnTo>
                <a:close/>
                <a:moveTo>
                  <a:pt x="256" y="135"/>
                </a:moveTo>
                <a:lnTo>
                  <a:pt x="278" y="169"/>
                </a:lnTo>
                <a:lnTo>
                  <a:pt x="240" y="164"/>
                </a:lnTo>
                <a:lnTo>
                  <a:pt x="240" y="164"/>
                </a:lnTo>
                <a:lnTo>
                  <a:pt x="238" y="162"/>
                </a:lnTo>
                <a:lnTo>
                  <a:pt x="235" y="156"/>
                </a:lnTo>
                <a:lnTo>
                  <a:pt x="235" y="156"/>
                </a:lnTo>
                <a:lnTo>
                  <a:pt x="231" y="144"/>
                </a:lnTo>
                <a:lnTo>
                  <a:pt x="231" y="144"/>
                </a:lnTo>
                <a:lnTo>
                  <a:pt x="236" y="140"/>
                </a:lnTo>
                <a:lnTo>
                  <a:pt x="239" y="135"/>
                </a:lnTo>
                <a:lnTo>
                  <a:pt x="256" y="135"/>
                </a:lnTo>
                <a:close/>
                <a:moveTo>
                  <a:pt x="284" y="142"/>
                </a:moveTo>
                <a:lnTo>
                  <a:pt x="284" y="142"/>
                </a:lnTo>
                <a:lnTo>
                  <a:pt x="291" y="145"/>
                </a:lnTo>
                <a:lnTo>
                  <a:pt x="302" y="153"/>
                </a:lnTo>
                <a:lnTo>
                  <a:pt x="302" y="153"/>
                </a:lnTo>
                <a:lnTo>
                  <a:pt x="311" y="161"/>
                </a:lnTo>
                <a:lnTo>
                  <a:pt x="315" y="164"/>
                </a:lnTo>
                <a:lnTo>
                  <a:pt x="315" y="164"/>
                </a:lnTo>
                <a:lnTo>
                  <a:pt x="311" y="168"/>
                </a:lnTo>
                <a:lnTo>
                  <a:pt x="311" y="168"/>
                </a:lnTo>
                <a:lnTo>
                  <a:pt x="309" y="169"/>
                </a:lnTo>
                <a:lnTo>
                  <a:pt x="305" y="169"/>
                </a:lnTo>
                <a:lnTo>
                  <a:pt x="301" y="168"/>
                </a:lnTo>
                <a:lnTo>
                  <a:pt x="284" y="1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F4D9500E-83EE-4405-8F25-3738603BD908}"/>
              </a:ext>
            </a:extLst>
          </p:cNvPr>
          <p:cNvSpPr>
            <a:spLocks/>
          </p:cNvSpPr>
          <p:nvPr/>
        </p:nvSpPr>
        <p:spPr bwMode="auto">
          <a:xfrm>
            <a:off x="2763183" y="863715"/>
            <a:ext cx="708521" cy="1611480"/>
          </a:xfrm>
          <a:custGeom>
            <a:avLst/>
            <a:gdLst>
              <a:gd name="T0" fmla="*/ 33 w 481"/>
              <a:gd name="T1" fmla="*/ 133 h 1094"/>
              <a:gd name="T2" fmla="*/ 47 w 481"/>
              <a:gd name="T3" fmla="*/ 149 h 1094"/>
              <a:gd name="T4" fmla="*/ 58 w 481"/>
              <a:gd name="T5" fmla="*/ 156 h 1094"/>
              <a:gd name="T6" fmla="*/ 28 w 481"/>
              <a:gd name="T7" fmla="*/ 170 h 1094"/>
              <a:gd name="T8" fmla="*/ 2 w 481"/>
              <a:gd name="T9" fmla="*/ 256 h 1094"/>
              <a:gd name="T10" fmla="*/ 13 w 481"/>
              <a:gd name="T11" fmla="*/ 476 h 1094"/>
              <a:gd name="T12" fmla="*/ 6 w 481"/>
              <a:gd name="T13" fmla="*/ 512 h 1094"/>
              <a:gd name="T14" fmla="*/ 33 w 481"/>
              <a:gd name="T15" fmla="*/ 674 h 1094"/>
              <a:gd name="T16" fmla="*/ 4 w 481"/>
              <a:gd name="T17" fmla="*/ 718 h 1094"/>
              <a:gd name="T18" fmla="*/ 32 w 481"/>
              <a:gd name="T19" fmla="*/ 728 h 1094"/>
              <a:gd name="T20" fmla="*/ 80 w 481"/>
              <a:gd name="T21" fmla="*/ 796 h 1094"/>
              <a:gd name="T22" fmla="*/ 118 w 481"/>
              <a:gd name="T23" fmla="*/ 873 h 1094"/>
              <a:gd name="T24" fmla="*/ 131 w 481"/>
              <a:gd name="T25" fmla="*/ 917 h 1094"/>
              <a:gd name="T26" fmla="*/ 116 w 481"/>
              <a:gd name="T27" fmla="*/ 1005 h 1094"/>
              <a:gd name="T28" fmla="*/ 99 w 481"/>
              <a:gd name="T29" fmla="*/ 1040 h 1094"/>
              <a:gd name="T30" fmla="*/ 89 w 481"/>
              <a:gd name="T31" fmla="*/ 1089 h 1094"/>
              <a:gd name="T32" fmla="*/ 148 w 481"/>
              <a:gd name="T33" fmla="*/ 1092 h 1094"/>
              <a:gd name="T34" fmla="*/ 159 w 481"/>
              <a:gd name="T35" fmla="*/ 1074 h 1094"/>
              <a:gd name="T36" fmla="*/ 165 w 481"/>
              <a:gd name="T37" fmla="*/ 1008 h 1094"/>
              <a:gd name="T38" fmla="*/ 232 w 481"/>
              <a:gd name="T39" fmla="*/ 953 h 1094"/>
              <a:gd name="T40" fmla="*/ 242 w 481"/>
              <a:gd name="T41" fmla="*/ 972 h 1094"/>
              <a:gd name="T42" fmla="*/ 304 w 481"/>
              <a:gd name="T43" fmla="*/ 1056 h 1094"/>
              <a:gd name="T44" fmla="*/ 330 w 481"/>
              <a:gd name="T45" fmla="*/ 1047 h 1094"/>
              <a:gd name="T46" fmla="*/ 324 w 481"/>
              <a:gd name="T47" fmla="*/ 986 h 1094"/>
              <a:gd name="T48" fmla="*/ 296 w 481"/>
              <a:gd name="T49" fmla="*/ 957 h 1094"/>
              <a:gd name="T50" fmla="*/ 273 w 481"/>
              <a:gd name="T51" fmla="*/ 893 h 1094"/>
              <a:gd name="T52" fmla="*/ 238 w 481"/>
              <a:gd name="T53" fmla="*/ 878 h 1094"/>
              <a:gd name="T54" fmla="*/ 222 w 481"/>
              <a:gd name="T55" fmla="*/ 818 h 1094"/>
              <a:gd name="T56" fmla="*/ 219 w 481"/>
              <a:gd name="T57" fmla="*/ 791 h 1094"/>
              <a:gd name="T58" fmla="*/ 228 w 481"/>
              <a:gd name="T59" fmla="*/ 753 h 1094"/>
              <a:gd name="T60" fmla="*/ 243 w 481"/>
              <a:gd name="T61" fmla="*/ 670 h 1094"/>
              <a:gd name="T62" fmla="*/ 237 w 481"/>
              <a:gd name="T63" fmla="*/ 529 h 1094"/>
              <a:gd name="T64" fmla="*/ 297 w 481"/>
              <a:gd name="T65" fmla="*/ 492 h 1094"/>
              <a:gd name="T66" fmla="*/ 328 w 481"/>
              <a:gd name="T67" fmla="*/ 459 h 1094"/>
              <a:gd name="T68" fmla="*/ 322 w 481"/>
              <a:gd name="T69" fmla="*/ 440 h 1094"/>
              <a:gd name="T70" fmla="*/ 282 w 481"/>
              <a:gd name="T71" fmla="*/ 433 h 1094"/>
              <a:gd name="T72" fmla="*/ 255 w 481"/>
              <a:gd name="T73" fmla="*/ 429 h 1094"/>
              <a:gd name="T74" fmla="*/ 199 w 481"/>
              <a:gd name="T75" fmla="*/ 305 h 1094"/>
              <a:gd name="T76" fmla="*/ 291 w 481"/>
              <a:gd name="T77" fmla="*/ 249 h 1094"/>
              <a:gd name="T78" fmla="*/ 362 w 481"/>
              <a:gd name="T79" fmla="*/ 235 h 1094"/>
              <a:gd name="T80" fmla="*/ 412 w 481"/>
              <a:gd name="T81" fmla="*/ 255 h 1094"/>
              <a:gd name="T82" fmla="*/ 402 w 481"/>
              <a:gd name="T83" fmla="*/ 231 h 1094"/>
              <a:gd name="T84" fmla="*/ 445 w 481"/>
              <a:gd name="T85" fmla="*/ 212 h 1094"/>
              <a:gd name="T86" fmla="*/ 475 w 481"/>
              <a:gd name="T87" fmla="*/ 225 h 1094"/>
              <a:gd name="T88" fmla="*/ 468 w 481"/>
              <a:gd name="T89" fmla="*/ 202 h 1094"/>
              <a:gd name="T90" fmla="*/ 459 w 481"/>
              <a:gd name="T91" fmla="*/ 193 h 1094"/>
              <a:gd name="T92" fmla="*/ 457 w 481"/>
              <a:gd name="T93" fmla="*/ 179 h 1094"/>
              <a:gd name="T94" fmla="*/ 418 w 481"/>
              <a:gd name="T95" fmla="*/ 189 h 1094"/>
              <a:gd name="T96" fmla="*/ 367 w 481"/>
              <a:gd name="T97" fmla="*/ 186 h 1094"/>
              <a:gd name="T98" fmla="*/ 327 w 481"/>
              <a:gd name="T99" fmla="*/ 199 h 1094"/>
              <a:gd name="T100" fmla="*/ 148 w 481"/>
              <a:gd name="T101" fmla="*/ 192 h 1094"/>
              <a:gd name="T102" fmla="*/ 162 w 481"/>
              <a:gd name="T103" fmla="*/ 133 h 1094"/>
              <a:gd name="T104" fmla="*/ 163 w 481"/>
              <a:gd name="T105" fmla="*/ 74 h 1094"/>
              <a:gd name="T106" fmla="*/ 148 w 481"/>
              <a:gd name="T107" fmla="*/ 28 h 1094"/>
              <a:gd name="T108" fmla="*/ 111 w 481"/>
              <a:gd name="T109" fmla="*/ 1 h 1094"/>
              <a:gd name="T110" fmla="*/ 56 w 481"/>
              <a:gd name="T111" fmla="*/ 12 h 1094"/>
              <a:gd name="T112" fmla="*/ 28 w 481"/>
              <a:gd name="T113" fmla="*/ 55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1" h="1094">
                <a:moveTo>
                  <a:pt x="30" y="88"/>
                </a:moveTo>
                <a:lnTo>
                  <a:pt x="30" y="88"/>
                </a:lnTo>
                <a:lnTo>
                  <a:pt x="28" y="96"/>
                </a:lnTo>
                <a:lnTo>
                  <a:pt x="28" y="105"/>
                </a:lnTo>
                <a:lnTo>
                  <a:pt x="30" y="119"/>
                </a:lnTo>
                <a:lnTo>
                  <a:pt x="30" y="119"/>
                </a:lnTo>
                <a:lnTo>
                  <a:pt x="33" y="133"/>
                </a:lnTo>
                <a:lnTo>
                  <a:pt x="37" y="144"/>
                </a:lnTo>
                <a:lnTo>
                  <a:pt x="40" y="149"/>
                </a:lnTo>
                <a:lnTo>
                  <a:pt x="43" y="150"/>
                </a:lnTo>
                <a:lnTo>
                  <a:pt x="44" y="151"/>
                </a:lnTo>
                <a:lnTo>
                  <a:pt x="44" y="151"/>
                </a:lnTo>
                <a:lnTo>
                  <a:pt x="46" y="150"/>
                </a:lnTo>
                <a:lnTo>
                  <a:pt x="47" y="149"/>
                </a:lnTo>
                <a:lnTo>
                  <a:pt x="48" y="147"/>
                </a:lnTo>
                <a:lnTo>
                  <a:pt x="50" y="147"/>
                </a:lnTo>
                <a:lnTo>
                  <a:pt x="50" y="147"/>
                </a:lnTo>
                <a:lnTo>
                  <a:pt x="54" y="149"/>
                </a:lnTo>
                <a:lnTo>
                  <a:pt x="58" y="149"/>
                </a:lnTo>
                <a:lnTo>
                  <a:pt x="58" y="156"/>
                </a:lnTo>
                <a:lnTo>
                  <a:pt x="58" y="156"/>
                </a:lnTo>
                <a:lnTo>
                  <a:pt x="56" y="156"/>
                </a:lnTo>
                <a:lnTo>
                  <a:pt x="50" y="157"/>
                </a:lnTo>
                <a:lnTo>
                  <a:pt x="45" y="158"/>
                </a:lnTo>
                <a:lnTo>
                  <a:pt x="40" y="160"/>
                </a:lnTo>
                <a:lnTo>
                  <a:pt x="34" y="164"/>
                </a:lnTo>
                <a:lnTo>
                  <a:pt x="28" y="170"/>
                </a:lnTo>
                <a:lnTo>
                  <a:pt x="28" y="170"/>
                </a:lnTo>
                <a:lnTo>
                  <a:pt x="24" y="178"/>
                </a:lnTo>
                <a:lnTo>
                  <a:pt x="18" y="189"/>
                </a:lnTo>
                <a:lnTo>
                  <a:pt x="13" y="200"/>
                </a:lnTo>
                <a:lnTo>
                  <a:pt x="10" y="213"/>
                </a:lnTo>
                <a:lnTo>
                  <a:pt x="4" y="237"/>
                </a:lnTo>
                <a:lnTo>
                  <a:pt x="2" y="248"/>
                </a:lnTo>
                <a:lnTo>
                  <a:pt x="2" y="256"/>
                </a:lnTo>
                <a:lnTo>
                  <a:pt x="2" y="256"/>
                </a:lnTo>
                <a:lnTo>
                  <a:pt x="4" y="297"/>
                </a:lnTo>
                <a:lnTo>
                  <a:pt x="8" y="369"/>
                </a:lnTo>
                <a:lnTo>
                  <a:pt x="12" y="440"/>
                </a:lnTo>
                <a:lnTo>
                  <a:pt x="13" y="465"/>
                </a:lnTo>
                <a:lnTo>
                  <a:pt x="13" y="476"/>
                </a:lnTo>
                <a:lnTo>
                  <a:pt x="13" y="476"/>
                </a:lnTo>
                <a:lnTo>
                  <a:pt x="12" y="483"/>
                </a:lnTo>
                <a:lnTo>
                  <a:pt x="13" y="488"/>
                </a:lnTo>
                <a:lnTo>
                  <a:pt x="13" y="492"/>
                </a:lnTo>
                <a:lnTo>
                  <a:pt x="11" y="498"/>
                </a:lnTo>
                <a:lnTo>
                  <a:pt x="11" y="498"/>
                </a:lnTo>
                <a:lnTo>
                  <a:pt x="7" y="505"/>
                </a:lnTo>
                <a:lnTo>
                  <a:pt x="6" y="512"/>
                </a:lnTo>
                <a:lnTo>
                  <a:pt x="5" y="519"/>
                </a:lnTo>
                <a:lnTo>
                  <a:pt x="5" y="527"/>
                </a:lnTo>
                <a:lnTo>
                  <a:pt x="5" y="527"/>
                </a:lnTo>
                <a:lnTo>
                  <a:pt x="7" y="546"/>
                </a:lnTo>
                <a:lnTo>
                  <a:pt x="14" y="582"/>
                </a:lnTo>
                <a:lnTo>
                  <a:pt x="24" y="628"/>
                </a:lnTo>
                <a:lnTo>
                  <a:pt x="33" y="674"/>
                </a:lnTo>
                <a:lnTo>
                  <a:pt x="4" y="700"/>
                </a:lnTo>
                <a:lnTo>
                  <a:pt x="4" y="700"/>
                </a:lnTo>
                <a:lnTo>
                  <a:pt x="1" y="703"/>
                </a:lnTo>
                <a:lnTo>
                  <a:pt x="0" y="706"/>
                </a:lnTo>
                <a:lnTo>
                  <a:pt x="0" y="711"/>
                </a:lnTo>
                <a:lnTo>
                  <a:pt x="0" y="711"/>
                </a:lnTo>
                <a:lnTo>
                  <a:pt x="4" y="718"/>
                </a:lnTo>
                <a:lnTo>
                  <a:pt x="10" y="725"/>
                </a:lnTo>
                <a:lnTo>
                  <a:pt x="13" y="729"/>
                </a:lnTo>
                <a:lnTo>
                  <a:pt x="17" y="731"/>
                </a:lnTo>
                <a:lnTo>
                  <a:pt x="21" y="732"/>
                </a:lnTo>
                <a:lnTo>
                  <a:pt x="26" y="732"/>
                </a:lnTo>
                <a:lnTo>
                  <a:pt x="26" y="732"/>
                </a:lnTo>
                <a:lnTo>
                  <a:pt x="32" y="728"/>
                </a:lnTo>
                <a:lnTo>
                  <a:pt x="45" y="717"/>
                </a:lnTo>
                <a:lnTo>
                  <a:pt x="45" y="717"/>
                </a:lnTo>
                <a:lnTo>
                  <a:pt x="47" y="724"/>
                </a:lnTo>
                <a:lnTo>
                  <a:pt x="47" y="724"/>
                </a:lnTo>
                <a:lnTo>
                  <a:pt x="53" y="739"/>
                </a:lnTo>
                <a:lnTo>
                  <a:pt x="61" y="757"/>
                </a:lnTo>
                <a:lnTo>
                  <a:pt x="80" y="796"/>
                </a:lnTo>
                <a:lnTo>
                  <a:pt x="97" y="829"/>
                </a:lnTo>
                <a:lnTo>
                  <a:pt x="104" y="844"/>
                </a:lnTo>
                <a:lnTo>
                  <a:pt x="104" y="844"/>
                </a:lnTo>
                <a:lnTo>
                  <a:pt x="106" y="850"/>
                </a:lnTo>
                <a:lnTo>
                  <a:pt x="109" y="858"/>
                </a:lnTo>
                <a:lnTo>
                  <a:pt x="113" y="867"/>
                </a:lnTo>
                <a:lnTo>
                  <a:pt x="118" y="873"/>
                </a:lnTo>
                <a:lnTo>
                  <a:pt x="118" y="873"/>
                </a:lnTo>
                <a:lnTo>
                  <a:pt x="126" y="881"/>
                </a:lnTo>
                <a:lnTo>
                  <a:pt x="130" y="886"/>
                </a:lnTo>
                <a:lnTo>
                  <a:pt x="130" y="886"/>
                </a:lnTo>
                <a:lnTo>
                  <a:pt x="131" y="895"/>
                </a:lnTo>
                <a:lnTo>
                  <a:pt x="131" y="917"/>
                </a:lnTo>
                <a:lnTo>
                  <a:pt x="131" y="917"/>
                </a:lnTo>
                <a:lnTo>
                  <a:pt x="131" y="935"/>
                </a:lnTo>
                <a:lnTo>
                  <a:pt x="129" y="953"/>
                </a:lnTo>
                <a:lnTo>
                  <a:pt x="124" y="982"/>
                </a:lnTo>
                <a:lnTo>
                  <a:pt x="124" y="982"/>
                </a:lnTo>
                <a:lnTo>
                  <a:pt x="122" y="992"/>
                </a:lnTo>
                <a:lnTo>
                  <a:pt x="119" y="998"/>
                </a:lnTo>
                <a:lnTo>
                  <a:pt x="116" y="1005"/>
                </a:lnTo>
                <a:lnTo>
                  <a:pt x="116" y="1005"/>
                </a:lnTo>
                <a:lnTo>
                  <a:pt x="111" y="1010"/>
                </a:lnTo>
                <a:lnTo>
                  <a:pt x="109" y="1015"/>
                </a:lnTo>
                <a:lnTo>
                  <a:pt x="107" y="1019"/>
                </a:lnTo>
                <a:lnTo>
                  <a:pt x="107" y="1019"/>
                </a:lnTo>
                <a:lnTo>
                  <a:pt x="105" y="1027"/>
                </a:lnTo>
                <a:lnTo>
                  <a:pt x="99" y="1040"/>
                </a:lnTo>
                <a:lnTo>
                  <a:pt x="92" y="1054"/>
                </a:lnTo>
                <a:lnTo>
                  <a:pt x="87" y="1065"/>
                </a:lnTo>
                <a:lnTo>
                  <a:pt x="87" y="1065"/>
                </a:lnTo>
                <a:lnTo>
                  <a:pt x="86" y="1073"/>
                </a:lnTo>
                <a:lnTo>
                  <a:pt x="86" y="1080"/>
                </a:lnTo>
                <a:lnTo>
                  <a:pt x="87" y="1085"/>
                </a:lnTo>
                <a:lnTo>
                  <a:pt x="89" y="1089"/>
                </a:lnTo>
                <a:lnTo>
                  <a:pt x="89" y="1089"/>
                </a:lnTo>
                <a:lnTo>
                  <a:pt x="92" y="1091"/>
                </a:lnTo>
                <a:lnTo>
                  <a:pt x="98" y="1092"/>
                </a:lnTo>
                <a:lnTo>
                  <a:pt x="117" y="1094"/>
                </a:lnTo>
                <a:lnTo>
                  <a:pt x="136" y="1094"/>
                </a:lnTo>
                <a:lnTo>
                  <a:pt x="143" y="1093"/>
                </a:lnTo>
                <a:lnTo>
                  <a:pt x="148" y="1092"/>
                </a:lnTo>
                <a:lnTo>
                  <a:pt x="148" y="1092"/>
                </a:lnTo>
                <a:lnTo>
                  <a:pt x="153" y="1089"/>
                </a:lnTo>
                <a:lnTo>
                  <a:pt x="158" y="1087"/>
                </a:lnTo>
                <a:lnTo>
                  <a:pt x="160" y="1084"/>
                </a:lnTo>
                <a:lnTo>
                  <a:pt x="160" y="1079"/>
                </a:lnTo>
                <a:lnTo>
                  <a:pt x="160" y="1079"/>
                </a:lnTo>
                <a:lnTo>
                  <a:pt x="159" y="1074"/>
                </a:lnTo>
                <a:lnTo>
                  <a:pt x="157" y="1069"/>
                </a:lnTo>
                <a:lnTo>
                  <a:pt x="156" y="1062"/>
                </a:lnTo>
                <a:lnTo>
                  <a:pt x="156" y="1048"/>
                </a:lnTo>
                <a:lnTo>
                  <a:pt x="156" y="1048"/>
                </a:lnTo>
                <a:lnTo>
                  <a:pt x="158" y="1032"/>
                </a:lnTo>
                <a:lnTo>
                  <a:pt x="160" y="1019"/>
                </a:lnTo>
                <a:lnTo>
                  <a:pt x="165" y="1008"/>
                </a:lnTo>
                <a:lnTo>
                  <a:pt x="162" y="1005"/>
                </a:lnTo>
                <a:lnTo>
                  <a:pt x="196" y="922"/>
                </a:lnTo>
                <a:lnTo>
                  <a:pt x="196" y="922"/>
                </a:lnTo>
                <a:lnTo>
                  <a:pt x="225" y="943"/>
                </a:lnTo>
                <a:lnTo>
                  <a:pt x="225" y="943"/>
                </a:lnTo>
                <a:lnTo>
                  <a:pt x="229" y="947"/>
                </a:lnTo>
                <a:lnTo>
                  <a:pt x="232" y="953"/>
                </a:lnTo>
                <a:lnTo>
                  <a:pt x="236" y="959"/>
                </a:lnTo>
                <a:lnTo>
                  <a:pt x="236" y="959"/>
                </a:lnTo>
                <a:lnTo>
                  <a:pt x="236" y="959"/>
                </a:lnTo>
                <a:lnTo>
                  <a:pt x="235" y="960"/>
                </a:lnTo>
                <a:lnTo>
                  <a:pt x="236" y="963"/>
                </a:lnTo>
                <a:lnTo>
                  <a:pt x="242" y="972"/>
                </a:lnTo>
                <a:lnTo>
                  <a:pt x="242" y="972"/>
                </a:lnTo>
                <a:lnTo>
                  <a:pt x="248" y="980"/>
                </a:lnTo>
                <a:lnTo>
                  <a:pt x="256" y="994"/>
                </a:lnTo>
                <a:lnTo>
                  <a:pt x="267" y="1012"/>
                </a:lnTo>
                <a:lnTo>
                  <a:pt x="280" y="1029"/>
                </a:lnTo>
                <a:lnTo>
                  <a:pt x="291" y="1045"/>
                </a:lnTo>
                <a:lnTo>
                  <a:pt x="298" y="1052"/>
                </a:lnTo>
                <a:lnTo>
                  <a:pt x="304" y="1056"/>
                </a:lnTo>
                <a:lnTo>
                  <a:pt x="310" y="1060"/>
                </a:lnTo>
                <a:lnTo>
                  <a:pt x="315" y="1061"/>
                </a:lnTo>
                <a:lnTo>
                  <a:pt x="320" y="1060"/>
                </a:lnTo>
                <a:lnTo>
                  <a:pt x="324" y="1056"/>
                </a:lnTo>
                <a:lnTo>
                  <a:pt x="324" y="1056"/>
                </a:lnTo>
                <a:lnTo>
                  <a:pt x="328" y="1052"/>
                </a:lnTo>
                <a:lnTo>
                  <a:pt x="330" y="1047"/>
                </a:lnTo>
                <a:lnTo>
                  <a:pt x="333" y="1041"/>
                </a:lnTo>
                <a:lnTo>
                  <a:pt x="334" y="1035"/>
                </a:lnTo>
                <a:lnTo>
                  <a:pt x="335" y="1025"/>
                </a:lnTo>
                <a:lnTo>
                  <a:pt x="334" y="1013"/>
                </a:lnTo>
                <a:lnTo>
                  <a:pt x="332" y="1002"/>
                </a:lnTo>
                <a:lnTo>
                  <a:pt x="328" y="994"/>
                </a:lnTo>
                <a:lnTo>
                  <a:pt x="324" y="986"/>
                </a:lnTo>
                <a:lnTo>
                  <a:pt x="320" y="981"/>
                </a:lnTo>
                <a:lnTo>
                  <a:pt x="320" y="981"/>
                </a:lnTo>
                <a:lnTo>
                  <a:pt x="314" y="975"/>
                </a:lnTo>
                <a:lnTo>
                  <a:pt x="308" y="972"/>
                </a:lnTo>
                <a:lnTo>
                  <a:pt x="302" y="966"/>
                </a:lnTo>
                <a:lnTo>
                  <a:pt x="300" y="962"/>
                </a:lnTo>
                <a:lnTo>
                  <a:pt x="296" y="957"/>
                </a:lnTo>
                <a:lnTo>
                  <a:pt x="296" y="957"/>
                </a:lnTo>
                <a:lnTo>
                  <a:pt x="291" y="942"/>
                </a:lnTo>
                <a:lnTo>
                  <a:pt x="286" y="924"/>
                </a:lnTo>
                <a:lnTo>
                  <a:pt x="280" y="907"/>
                </a:lnTo>
                <a:lnTo>
                  <a:pt x="276" y="898"/>
                </a:lnTo>
                <a:lnTo>
                  <a:pt x="273" y="893"/>
                </a:lnTo>
                <a:lnTo>
                  <a:pt x="273" y="893"/>
                </a:lnTo>
                <a:lnTo>
                  <a:pt x="267" y="884"/>
                </a:lnTo>
                <a:lnTo>
                  <a:pt x="261" y="878"/>
                </a:lnTo>
                <a:lnTo>
                  <a:pt x="254" y="876"/>
                </a:lnTo>
                <a:lnTo>
                  <a:pt x="245" y="876"/>
                </a:lnTo>
                <a:lnTo>
                  <a:pt x="245" y="876"/>
                </a:lnTo>
                <a:lnTo>
                  <a:pt x="242" y="876"/>
                </a:lnTo>
                <a:lnTo>
                  <a:pt x="238" y="878"/>
                </a:lnTo>
                <a:lnTo>
                  <a:pt x="236" y="881"/>
                </a:lnTo>
                <a:lnTo>
                  <a:pt x="235" y="883"/>
                </a:lnTo>
                <a:lnTo>
                  <a:pt x="234" y="889"/>
                </a:lnTo>
                <a:lnTo>
                  <a:pt x="234" y="891"/>
                </a:lnTo>
                <a:lnTo>
                  <a:pt x="215" y="860"/>
                </a:lnTo>
                <a:lnTo>
                  <a:pt x="222" y="818"/>
                </a:lnTo>
                <a:lnTo>
                  <a:pt x="222" y="818"/>
                </a:lnTo>
                <a:lnTo>
                  <a:pt x="224" y="817"/>
                </a:lnTo>
                <a:lnTo>
                  <a:pt x="225" y="816"/>
                </a:lnTo>
                <a:lnTo>
                  <a:pt x="225" y="812"/>
                </a:lnTo>
                <a:lnTo>
                  <a:pt x="225" y="812"/>
                </a:lnTo>
                <a:lnTo>
                  <a:pt x="222" y="801"/>
                </a:lnTo>
                <a:lnTo>
                  <a:pt x="219" y="791"/>
                </a:lnTo>
                <a:lnTo>
                  <a:pt x="219" y="791"/>
                </a:lnTo>
                <a:lnTo>
                  <a:pt x="219" y="788"/>
                </a:lnTo>
                <a:lnTo>
                  <a:pt x="222" y="784"/>
                </a:lnTo>
                <a:lnTo>
                  <a:pt x="225" y="776"/>
                </a:lnTo>
                <a:lnTo>
                  <a:pt x="225" y="776"/>
                </a:lnTo>
                <a:lnTo>
                  <a:pt x="227" y="766"/>
                </a:lnTo>
                <a:lnTo>
                  <a:pt x="228" y="753"/>
                </a:lnTo>
                <a:lnTo>
                  <a:pt x="228" y="753"/>
                </a:lnTo>
                <a:lnTo>
                  <a:pt x="230" y="744"/>
                </a:lnTo>
                <a:lnTo>
                  <a:pt x="235" y="731"/>
                </a:lnTo>
                <a:lnTo>
                  <a:pt x="240" y="717"/>
                </a:lnTo>
                <a:lnTo>
                  <a:pt x="243" y="702"/>
                </a:lnTo>
                <a:lnTo>
                  <a:pt x="243" y="702"/>
                </a:lnTo>
                <a:lnTo>
                  <a:pt x="244" y="690"/>
                </a:lnTo>
                <a:lnTo>
                  <a:pt x="243" y="670"/>
                </a:lnTo>
                <a:lnTo>
                  <a:pt x="242" y="623"/>
                </a:lnTo>
                <a:lnTo>
                  <a:pt x="240" y="577"/>
                </a:lnTo>
                <a:lnTo>
                  <a:pt x="240" y="555"/>
                </a:lnTo>
                <a:lnTo>
                  <a:pt x="240" y="555"/>
                </a:lnTo>
                <a:lnTo>
                  <a:pt x="240" y="549"/>
                </a:lnTo>
                <a:lnTo>
                  <a:pt x="238" y="541"/>
                </a:lnTo>
                <a:lnTo>
                  <a:pt x="237" y="529"/>
                </a:lnTo>
                <a:lnTo>
                  <a:pt x="271" y="499"/>
                </a:lnTo>
                <a:lnTo>
                  <a:pt x="271" y="499"/>
                </a:lnTo>
                <a:lnTo>
                  <a:pt x="274" y="500"/>
                </a:lnTo>
                <a:lnTo>
                  <a:pt x="277" y="499"/>
                </a:lnTo>
                <a:lnTo>
                  <a:pt x="287" y="496"/>
                </a:lnTo>
                <a:lnTo>
                  <a:pt x="287" y="496"/>
                </a:lnTo>
                <a:lnTo>
                  <a:pt x="297" y="492"/>
                </a:lnTo>
                <a:lnTo>
                  <a:pt x="308" y="487"/>
                </a:lnTo>
                <a:lnTo>
                  <a:pt x="316" y="481"/>
                </a:lnTo>
                <a:lnTo>
                  <a:pt x="323" y="474"/>
                </a:lnTo>
                <a:lnTo>
                  <a:pt x="323" y="474"/>
                </a:lnTo>
                <a:lnTo>
                  <a:pt x="327" y="467"/>
                </a:lnTo>
                <a:lnTo>
                  <a:pt x="328" y="462"/>
                </a:lnTo>
                <a:lnTo>
                  <a:pt x="328" y="459"/>
                </a:lnTo>
                <a:lnTo>
                  <a:pt x="327" y="459"/>
                </a:lnTo>
                <a:lnTo>
                  <a:pt x="327" y="459"/>
                </a:lnTo>
                <a:lnTo>
                  <a:pt x="328" y="456"/>
                </a:lnTo>
                <a:lnTo>
                  <a:pt x="328" y="452"/>
                </a:lnTo>
                <a:lnTo>
                  <a:pt x="326" y="446"/>
                </a:lnTo>
                <a:lnTo>
                  <a:pt x="324" y="442"/>
                </a:lnTo>
                <a:lnTo>
                  <a:pt x="322" y="440"/>
                </a:lnTo>
                <a:lnTo>
                  <a:pt x="322" y="440"/>
                </a:lnTo>
                <a:lnTo>
                  <a:pt x="319" y="439"/>
                </a:lnTo>
                <a:lnTo>
                  <a:pt x="314" y="437"/>
                </a:lnTo>
                <a:lnTo>
                  <a:pt x="306" y="439"/>
                </a:lnTo>
                <a:lnTo>
                  <a:pt x="300" y="440"/>
                </a:lnTo>
                <a:lnTo>
                  <a:pt x="296" y="441"/>
                </a:lnTo>
                <a:lnTo>
                  <a:pt x="282" y="433"/>
                </a:lnTo>
                <a:lnTo>
                  <a:pt x="282" y="433"/>
                </a:lnTo>
                <a:lnTo>
                  <a:pt x="276" y="430"/>
                </a:lnTo>
                <a:lnTo>
                  <a:pt x="270" y="429"/>
                </a:lnTo>
                <a:lnTo>
                  <a:pt x="264" y="429"/>
                </a:lnTo>
                <a:lnTo>
                  <a:pt x="264" y="429"/>
                </a:lnTo>
                <a:lnTo>
                  <a:pt x="260" y="428"/>
                </a:lnTo>
                <a:lnTo>
                  <a:pt x="255" y="429"/>
                </a:lnTo>
                <a:lnTo>
                  <a:pt x="255" y="429"/>
                </a:lnTo>
                <a:lnTo>
                  <a:pt x="250" y="430"/>
                </a:lnTo>
                <a:lnTo>
                  <a:pt x="204" y="402"/>
                </a:lnTo>
                <a:lnTo>
                  <a:pt x="204" y="402"/>
                </a:lnTo>
                <a:lnTo>
                  <a:pt x="201" y="342"/>
                </a:lnTo>
                <a:lnTo>
                  <a:pt x="199" y="305"/>
                </a:lnTo>
                <a:lnTo>
                  <a:pt x="199" y="305"/>
                </a:lnTo>
                <a:lnTo>
                  <a:pt x="197" y="262"/>
                </a:lnTo>
                <a:lnTo>
                  <a:pt x="197" y="262"/>
                </a:lnTo>
                <a:lnTo>
                  <a:pt x="230" y="259"/>
                </a:lnTo>
                <a:lnTo>
                  <a:pt x="256" y="257"/>
                </a:lnTo>
                <a:lnTo>
                  <a:pt x="274" y="255"/>
                </a:lnTo>
                <a:lnTo>
                  <a:pt x="274" y="255"/>
                </a:lnTo>
                <a:lnTo>
                  <a:pt x="291" y="249"/>
                </a:lnTo>
                <a:lnTo>
                  <a:pt x="314" y="242"/>
                </a:lnTo>
                <a:lnTo>
                  <a:pt x="343" y="231"/>
                </a:lnTo>
                <a:lnTo>
                  <a:pt x="343" y="231"/>
                </a:lnTo>
                <a:lnTo>
                  <a:pt x="349" y="233"/>
                </a:lnTo>
                <a:lnTo>
                  <a:pt x="356" y="235"/>
                </a:lnTo>
                <a:lnTo>
                  <a:pt x="362" y="235"/>
                </a:lnTo>
                <a:lnTo>
                  <a:pt x="362" y="235"/>
                </a:lnTo>
                <a:lnTo>
                  <a:pt x="367" y="236"/>
                </a:lnTo>
                <a:lnTo>
                  <a:pt x="373" y="238"/>
                </a:lnTo>
                <a:lnTo>
                  <a:pt x="388" y="246"/>
                </a:lnTo>
                <a:lnTo>
                  <a:pt x="402" y="254"/>
                </a:lnTo>
                <a:lnTo>
                  <a:pt x="408" y="255"/>
                </a:lnTo>
                <a:lnTo>
                  <a:pt x="412" y="255"/>
                </a:lnTo>
                <a:lnTo>
                  <a:pt x="412" y="255"/>
                </a:lnTo>
                <a:lnTo>
                  <a:pt x="413" y="252"/>
                </a:lnTo>
                <a:lnTo>
                  <a:pt x="414" y="251"/>
                </a:lnTo>
                <a:lnTo>
                  <a:pt x="413" y="246"/>
                </a:lnTo>
                <a:lnTo>
                  <a:pt x="409" y="241"/>
                </a:lnTo>
                <a:lnTo>
                  <a:pt x="406" y="236"/>
                </a:lnTo>
                <a:lnTo>
                  <a:pt x="406" y="236"/>
                </a:lnTo>
                <a:lnTo>
                  <a:pt x="402" y="231"/>
                </a:lnTo>
                <a:lnTo>
                  <a:pt x="400" y="225"/>
                </a:lnTo>
                <a:lnTo>
                  <a:pt x="399" y="218"/>
                </a:lnTo>
                <a:lnTo>
                  <a:pt x="399" y="218"/>
                </a:lnTo>
                <a:lnTo>
                  <a:pt x="420" y="215"/>
                </a:lnTo>
                <a:lnTo>
                  <a:pt x="435" y="212"/>
                </a:lnTo>
                <a:lnTo>
                  <a:pt x="441" y="212"/>
                </a:lnTo>
                <a:lnTo>
                  <a:pt x="445" y="212"/>
                </a:lnTo>
                <a:lnTo>
                  <a:pt x="445" y="212"/>
                </a:lnTo>
                <a:lnTo>
                  <a:pt x="452" y="216"/>
                </a:lnTo>
                <a:lnTo>
                  <a:pt x="461" y="222"/>
                </a:lnTo>
                <a:lnTo>
                  <a:pt x="469" y="225"/>
                </a:lnTo>
                <a:lnTo>
                  <a:pt x="473" y="226"/>
                </a:lnTo>
                <a:lnTo>
                  <a:pt x="475" y="225"/>
                </a:lnTo>
                <a:lnTo>
                  <a:pt x="475" y="225"/>
                </a:lnTo>
                <a:lnTo>
                  <a:pt x="481" y="219"/>
                </a:lnTo>
                <a:lnTo>
                  <a:pt x="481" y="218"/>
                </a:lnTo>
                <a:lnTo>
                  <a:pt x="479" y="215"/>
                </a:lnTo>
                <a:lnTo>
                  <a:pt x="479" y="215"/>
                </a:lnTo>
                <a:lnTo>
                  <a:pt x="460" y="204"/>
                </a:lnTo>
                <a:lnTo>
                  <a:pt x="460" y="204"/>
                </a:lnTo>
                <a:lnTo>
                  <a:pt x="468" y="202"/>
                </a:lnTo>
                <a:lnTo>
                  <a:pt x="474" y="199"/>
                </a:lnTo>
                <a:lnTo>
                  <a:pt x="475" y="197"/>
                </a:lnTo>
                <a:lnTo>
                  <a:pt x="474" y="196"/>
                </a:lnTo>
                <a:lnTo>
                  <a:pt x="474" y="196"/>
                </a:lnTo>
                <a:lnTo>
                  <a:pt x="472" y="193"/>
                </a:lnTo>
                <a:lnTo>
                  <a:pt x="468" y="193"/>
                </a:lnTo>
                <a:lnTo>
                  <a:pt x="459" y="193"/>
                </a:lnTo>
                <a:lnTo>
                  <a:pt x="445" y="195"/>
                </a:lnTo>
                <a:lnTo>
                  <a:pt x="445" y="195"/>
                </a:lnTo>
                <a:lnTo>
                  <a:pt x="452" y="188"/>
                </a:lnTo>
                <a:lnTo>
                  <a:pt x="455" y="182"/>
                </a:lnTo>
                <a:lnTo>
                  <a:pt x="457" y="180"/>
                </a:lnTo>
                <a:lnTo>
                  <a:pt x="457" y="179"/>
                </a:lnTo>
                <a:lnTo>
                  <a:pt x="457" y="179"/>
                </a:lnTo>
                <a:lnTo>
                  <a:pt x="453" y="178"/>
                </a:lnTo>
                <a:lnTo>
                  <a:pt x="447" y="178"/>
                </a:lnTo>
                <a:lnTo>
                  <a:pt x="441" y="178"/>
                </a:lnTo>
                <a:lnTo>
                  <a:pt x="436" y="180"/>
                </a:lnTo>
                <a:lnTo>
                  <a:pt x="436" y="180"/>
                </a:lnTo>
                <a:lnTo>
                  <a:pt x="426" y="185"/>
                </a:lnTo>
                <a:lnTo>
                  <a:pt x="418" y="189"/>
                </a:lnTo>
                <a:lnTo>
                  <a:pt x="418" y="189"/>
                </a:lnTo>
                <a:lnTo>
                  <a:pt x="416" y="189"/>
                </a:lnTo>
                <a:lnTo>
                  <a:pt x="414" y="188"/>
                </a:lnTo>
                <a:lnTo>
                  <a:pt x="407" y="185"/>
                </a:lnTo>
                <a:lnTo>
                  <a:pt x="392" y="185"/>
                </a:lnTo>
                <a:lnTo>
                  <a:pt x="392" y="185"/>
                </a:lnTo>
                <a:lnTo>
                  <a:pt x="367" y="186"/>
                </a:lnTo>
                <a:lnTo>
                  <a:pt x="356" y="188"/>
                </a:lnTo>
                <a:lnTo>
                  <a:pt x="356" y="188"/>
                </a:lnTo>
                <a:lnTo>
                  <a:pt x="347" y="188"/>
                </a:lnTo>
                <a:lnTo>
                  <a:pt x="342" y="189"/>
                </a:lnTo>
                <a:lnTo>
                  <a:pt x="339" y="190"/>
                </a:lnTo>
                <a:lnTo>
                  <a:pt x="339" y="190"/>
                </a:lnTo>
                <a:lnTo>
                  <a:pt x="327" y="199"/>
                </a:lnTo>
                <a:lnTo>
                  <a:pt x="327" y="199"/>
                </a:lnTo>
                <a:lnTo>
                  <a:pt x="277" y="203"/>
                </a:lnTo>
                <a:lnTo>
                  <a:pt x="211" y="205"/>
                </a:lnTo>
                <a:lnTo>
                  <a:pt x="211" y="205"/>
                </a:lnTo>
                <a:lnTo>
                  <a:pt x="185" y="205"/>
                </a:lnTo>
                <a:lnTo>
                  <a:pt x="176" y="204"/>
                </a:lnTo>
                <a:lnTo>
                  <a:pt x="148" y="192"/>
                </a:lnTo>
                <a:lnTo>
                  <a:pt x="144" y="189"/>
                </a:lnTo>
                <a:lnTo>
                  <a:pt x="146" y="145"/>
                </a:lnTo>
                <a:lnTo>
                  <a:pt x="146" y="145"/>
                </a:lnTo>
                <a:lnTo>
                  <a:pt x="152" y="142"/>
                </a:lnTo>
                <a:lnTo>
                  <a:pt x="158" y="138"/>
                </a:lnTo>
                <a:lnTo>
                  <a:pt x="162" y="133"/>
                </a:lnTo>
                <a:lnTo>
                  <a:pt x="162" y="133"/>
                </a:lnTo>
                <a:lnTo>
                  <a:pt x="163" y="131"/>
                </a:lnTo>
                <a:lnTo>
                  <a:pt x="164" y="125"/>
                </a:lnTo>
                <a:lnTo>
                  <a:pt x="165" y="111"/>
                </a:lnTo>
                <a:lnTo>
                  <a:pt x="165" y="92"/>
                </a:lnTo>
                <a:lnTo>
                  <a:pt x="165" y="92"/>
                </a:lnTo>
                <a:lnTo>
                  <a:pt x="163" y="74"/>
                </a:lnTo>
                <a:lnTo>
                  <a:pt x="163" y="74"/>
                </a:lnTo>
                <a:lnTo>
                  <a:pt x="162" y="67"/>
                </a:lnTo>
                <a:lnTo>
                  <a:pt x="159" y="63"/>
                </a:lnTo>
                <a:lnTo>
                  <a:pt x="159" y="63"/>
                </a:lnTo>
                <a:lnTo>
                  <a:pt x="158" y="57"/>
                </a:lnTo>
                <a:lnTo>
                  <a:pt x="153" y="44"/>
                </a:lnTo>
                <a:lnTo>
                  <a:pt x="151" y="35"/>
                </a:lnTo>
                <a:lnTo>
                  <a:pt x="148" y="28"/>
                </a:lnTo>
                <a:lnTo>
                  <a:pt x="143" y="21"/>
                </a:lnTo>
                <a:lnTo>
                  <a:pt x="138" y="15"/>
                </a:lnTo>
                <a:lnTo>
                  <a:pt x="138" y="15"/>
                </a:lnTo>
                <a:lnTo>
                  <a:pt x="132" y="11"/>
                </a:lnTo>
                <a:lnTo>
                  <a:pt x="126" y="7"/>
                </a:lnTo>
                <a:lnTo>
                  <a:pt x="118" y="4"/>
                </a:lnTo>
                <a:lnTo>
                  <a:pt x="111" y="1"/>
                </a:lnTo>
                <a:lnTo>
                  <a:pt x="103" y="0"/>
                </a:lnTo>
                <a:lnTo>
                  <a:pt x="93" y="0"/>
                </a:lnTo>
                <a:lnTo>
                  <a:pt x="84" y="1"/>
                </a:lnTo>
                <a:lnTo>
                  <a:pt x="73" y="4"/>
                </a:lnTo>
                <a:lnTo>
                  <a:pt x="73" y="4"/>
                </a:lnTo>
                <a:lnTo>
                  <a:pt x="64" y="7"/>
                </a:lnTo>
                <a:lnTo>
                  <a:pt x="56" y="12"/>
                </a:lnTo>
                <a:lnTo>
                  <a:pt x="47" y="19"/>
                </a:lnTo>
                <a:lnTo>
                  <a:pt x="41" y="26"/>
                </a:lnTo>
                <a:lnTo>
                  <a:pt x="35" y="33"/>
                </a:lnTo>
                <a:lnTo>
                  <a:pt x="32" y="41"/>
                </a:lnTo>
                <a:lnTo>
                  <a:pt x="30" y="48"/>
                </a:lnTo>
                <a:lnTo>
                  <a:pt x="28" y="55"/>
                </a:lnTo>
                <a:lnTo>
                  <a:pt x="28" y="55"/>
                </a:lnTo>
                <a:lnTo>
                  <a:pt x="30" y="78"/>
                </a:lnTo>
                <a:lnTo>
                  <a:pt x="30" y="88"/>
                </a:lnTo>
                <a:lnTo>
                  <a:pt x="30" y="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DC95DB41-38C8-479B-82A9-780A2F082199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863715"/>
            <a:ext cx="1036051" cy="1611480"/>
          </a:xfrm>
          <a:custGeom>
            <a:avLst/>
            <a:gdLst>
              <a:gd name="T0" fmla="*/ 631 w 740"/>
              <a:gd name="T1" fmla="*/ 284 h 1151"/>
              <a:gd name="T2" fmla="*/ 567 w 740"/>
              <a:gd name="T3" fmla="*/ 296 h 1151"/>
              <a:gd name="T4" fmla="*/ 518 w 740"/>
              <a:gd name="T5" fmla="*/ 324 h 1151"/>
              <a:gd name="T6" fmla="*/ 501 w 740"/>
              <a:gd name="T7" fmla="*/ 276 h 1151"/>
              <a:gd name="T8" fmla="*/ 450 w 740"/>
              <a:gd name="T9" fmla="*/ 258 h 1151"/>
              <a:gd name="T10" fmla="*/ 404 w 740"/>
              <a:gd name="T11" fmla="*/ 292 h 1151"/>
              <a:gd name="T12" fmla="*/ 394 w 740"/>
              <a:gd name="T13" fmla="*/ 329 h 1151"/>
              <a:gd name="T14" fmla="*/ 395 w 740"/>
              <a:gd name="T15" fmla="*/ 365 h 1151"/>
              <a:gd name="T16" fmla="*/ 344 w 740"/>
              <a:gd name="T17" fmla="*/ 488 h 1151"/>
              <a:gd name="T18" fmla="*/ 291 w 740"/>
              <a:gd name="T19" fmla="*/ 622 h 1151"/>
              <a:gd name="T20" fmla="*/ 234 w 740"/>
              <a:gd name="T21" fmla="*/ 732 h 1151"/>
              <a:gd name="T22" fmla="*/ 244 w 740"/>
              <a:gd name="T23" fmla="*/ 773 h 1151"/>
              <a:gd name="T24" fmla="*/ 243 w 740"/>
              <a:gd name="T25" fmla="*/ 866 h 1151"/>
              <a:gd name="T26" fmla="*/ 219 w 740"/>
              <a:gd name="T27" fmla="*/ 905 h 1151"/>
              <a:gd name="T28" fmla="*/ 92 w 740"/>
              <a:gd name="T29" fmla="*/ 990 h 1151"/>
              <a:gd name="T30" fmla="*/ 42 w 740"/>
              <a:gd name="T31" fmla="*/ 1016 h 1151"/>
              <a:gd name="T32" fmla="*/ 6 w 740"/>
              <a:gd name="T33" fmla="*/ 1047 h 1151"/>
              <a:gd name="T34" fmla="*/ 3 w 740"/>
              <a:gd name="T35" fmla="*/ 1113 h 1151"/>
              <a:gd name="T36" fmla="*/ 28 w 740"/>
              <a:gd name="T37" fmla="*/ 1148 h 1151"/>
              <a:gd name="T38" fmla="*/ 56 w 740"/>
              <a:gd name="T39" fmla="*/ 1142 h 1151"/>
              <a:gd name="T40" fmla="*/ 71 w 740"/>
              <a:gd name="T41" fmla="*/ 1130 h 1151"/>
              <a:gd name="T42" fmla="*/ 83 w 740"/>
              <a:gd name="T43" fmla="*/ 1069 h 1151"/>
              <a:gd name="T44" fmla="*/ 183 w 740"/>
              <a:gd name="T45" fmla="*/ 1003 h 1151"/>
              <a:gd name="T46" fmla="*/ 260 w 740"/>
              <a:gd name="T47" fmla="*/ 963 h 1151"/>
              <a:gd name="T48" fmla="*/ 323 w 740"/>
              <a:gd name="T49" fmla="*/ 891 h 1151"/>
              <a:gd name="T50" fmla="*/ 479 w 740"/>
              <a:gd name="T51" fmla="*/ 868 h 1151"/>
              <a:gd name="T52" fmla="*/ 508 w 740"/>
              <a:gd name="T53" fmla="*/ 939 h 1151"/>
              <a:gd name="T54" fmla="*/ 505 w 740"/>
              <a:gd name="T55" fmla="*/ 1073 h 1151"/>
              <a:gd name="T56" fmla="*/ 497 w 740"/>
              <a:gd name="T57" fmla="*/ 1119 h 1151"/>
              <a:gd name="T58" fmla="*/ 566 w 740"/>
              <a:gd name="T59" fmla="*/ 1138 h 1151"/>
              <a:gd name="T60" fmla="*/ 610 w 740"/>
              <a:gd name="T61" fmla="*/ 1132 h 1151"/>
              <a:gd name="T62" fmla="*/ 594 w 740"/>
              <a:gd name="T63" fmla="*/ 1113 h 1151"/>
              <a:gd name="T64" fmla="*/ 591 w 740"/>
              <a:gd name="T65" fmla="*/ 1087 h 1151"/>
              <a:gd name="T66" fmla="*/ 554 w 740"/>
              <a:gd name="T67" fmla="*/ 1036 h 1151"/>
              <a:gd name="T68" fmla="*/ 582 w 740"/>
              <a:gd name="T69" fmla="*/ 892 h 1151"/>
              <a:gd name="T70" fmla="*/ 530 w 740"/>
              <a:gd name="T71" fmla="*/ 799 h 1151"/>
              <a:gd name="T72" fmla="*/ 421 w 740"/>
              <a:gd name="T73" fmla="*/ 672 h 1151"/>
              <a:gd name="T74" fmla="*/ 433 w 740"/>
              <a:gd name="T75" fmla="*/ 651 h 1151"/>
              <a:gd name="T76" fmla="*/ 492 w 740"/>
              <a:gd name="T77" fmla="*/ 542 h 1151"/>
              <a:gd name="T78" fmla="*/ 540 w 740"/>
              <a:gd name="T79" fmla="*/ 493 h 1151"/>
              <a:gd name="T80" fmla="*/ 593 w 740"/>
              <a:gd name="T81" fmla="*/ 496 h 1151"/>
              <a:gd name="T82" fmla="*/ 621 w 740"/>
              <a:gd name="T83" fmla="*/ 464 h 1151"/>
              <a:gd name="T84" fmla="*/ 677 w 740"/>
              <a:gd name="T85" fmla="*/ 392 h 1151"/>
              <a:gd name="T86" fmla="*/ 729 w 740"/>
              <a:gd name="T87" fmla="*/ 352 h 1151"/>
              <a:gd name="T88" fmla="*/ 738 w 740"/>
              <a:gd name="T89" fmla="*/ 330 h 1151"/>
              <a:gd name="T90" fmla="*/ 732 w 740"/>
              <a:gd name="T91" fmla="*/ 317 h 1151"/>
              <a:gd name="T92" fmla="*/ 725 w 740"/>
              <a:gd name="T93" fmla="*/ 307 h 1151"/>
              <a:gd name="T94" fmla="*/ 713 w 740"/>
              <a:gd name="T95" fmla="*/ 296 h 1151"/>
              <a:gd name="T96" fmla="*/ 700 w 740"/>
              <a:gd name="T97" fmla="*/ 284 h 1151"/>
              <a:gd name="T98" fmla="*/ 677 w 740"/>
              <a:gd name="T99" fmla="*/ 257 h 1151"/>
              <a:gd name="T100" fmla="*/ 631 w 740"/>
              <a:gd name="T101" fmla="*/ 231 h 1151"/>
              <a:gd name="T102" fmla="*/ 414 w 740"/>
              <a:gd name="T103" fmla="*/ 2 h 1151"/>
              <a:gd name="T104" fmla="*/ 383 w 740"/>
              <a:gd name="T105" fmla="*/ 27 h 1151"/>
              <a:gd name="T106" fmla="*/ 552 w 740"/>
              <a:gd name="T107" fmla="*/ 181 h 1151"/>
              <a:gd name="T108" fmla="*/ 676 w 740"/>
              <a:gd name="T109" fmla="*/ 326 h 1151"/>
              <a:gd name="T110" fmla="*/ 666 w 740"/>
              <a:gd name="T111" fmla="*/ 357 h 1151"/>
              <a:gd name="T112" fmla="*/ 575 w 740"/>
              <a:gd name="T113" fmla="*/ 418 h 1151"/>
              <a:gd name="T114" fmla="*/ 512 w 740"/>
              <a:gd name="T115" fmla="*/ 425 h 1151"/>
              <a:gd name="T116" fmla="*/ 546 w 740"/>
              <a:gd name="T117" fmla="*/ 390 h 1151"/>
              <a:gd name="T118" fmla="*/ 615 w 740"/>
              <a:gd name="T119" fmla="*/ 335 h 1151"/>
              <a:gd name="T120" fmla="*/ 673 w 740"/>
              <a:gd name="T121" fmla="*/ 311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0" h="1151">
                <a:moveTo>
                  <a:pt x="646" y="267"/>
                </a:moveTo>
                <a:lnTo>
                  <a:pt x="646" y="267"/>
                </a:lnTo>
                <a:lnTo>
                  <a:pt x="640" y="272"/>
                </a:lnTo>
                <a:lnTo>
                  <a:pt x="635" y="276"/>
                </a:lnTo>
                <a:lnTo>
                  <a:pt x="632" y="279"/>
                </a:lnTo>
                <a:lnTo>
                  <a:pt x="632" y="279"/>
                </a:lnTo>
                <a:lnTo>
                  <a:pt x="631" y="282"/>
                </a:lnTo>
                <a:lnTo>
                  <a:pt x="631" y="284"/>
                </a:lnTo>
                <a:lnTo>
                  <a:pt x="632" y="284"/>
                </a:lnTo>
                <a:lnTo>
                  <a:pt x="632" y="284"/>
                </a:lnTo>
                <a:lnTo>
                  <a:pt x="608" y="287"/>
                </a:lnTo>
                <a:lnTo>
                  <a:pt x="608" y="287"/>
                </a:lnTo>
                <a:lnTo>
                  <a:pt x="597" y="289"/>
                </a:lnTo>
                <a:lnTo>
                  <a:pt x="585" y="291"/>
                </a:lnTo>
                <a:lnTo>
                  <a:pt x="574" y="293"/>
                </a:lnTo>
                <a:lnTo>
                  <a:pt x="567" y="296"/>
                </a:lnTo>
                <a:lnTo>
                  <a:pt x="567" y="296"/>
                </a:lnTo>
                <a:lnTo>
                  <a:pt x="561" y="299"/>
                </a:lnTo>
                <a:lnTo>
                  <a:pt x="556" y="304"/>
                </a:lnTo>
                <a:lnTo>
                  <a:pt x="549" y="311"/>
                </a:lnTo>
                <a:lnTo>
                  <a:pt x="549" y="311"/>
                </a:lnTo>
                <a:lnTo>
                  <a:pt x="529" y="324"/>
                </a:lnTo>
                <a:lnTo>
                  <a:pt x="518" y="324"/>
                </a:lnTo>
                <a:lnTo>
                  <a:pt x="518" y="324"/>
                </a:lnTo>
                <a:lnTo>
                  <a:pt x="519" y="316"/>
                </a:lnTo>
                <a:lnTo>
                  <a:pt x="519" y="307"/>
                </a:lnTo>
                <a:lnTo>
                  <a:pt x="518" y="297"/>
                </a:lnTo>
                <a:lnTo>
                  <a:pt x="518" y="297"/>
                </a:lnTo>
                <a:lnTo>
                  <a:pt x="515" y="292"/>
                </a:lnTo>
                <a:lnTo>
                  <a:pt x="512" y="286"/>
                </a:lnTo>
                <a:lnTo>
                  <a:pt x="507" y="282"/>
                </a:lnTo>
                <a:lnTo>
                  <a:pt x="501" y="276"/>
                </a:lnTo>
                <a:lnTo>
                  <a:pt x="495" y="271"/>
                </a:lnTo>
                <a:lnTo>
                  <a:pt x="489" y="266"/>
                </a:lnTo>
                <a:lnTo>
                  <a:pt x="482" y="263"/>
                </a:lnTo>
                <a:lnTo>
                  <a:pt x="475" y="260"/>
                </a:lnTo>
                <a:lnTo>
                  <a:pt x="475" y="260"/>
                </a:lnTo>
                <a:lnTo>
                  <a:pt x="468" y="259"/>
                </a:lnTo>
                <a:lnTo>
                  <a:pt x="459" y="258"/>
                </a:lnTo>
                <a:lnTo>
                  <a:pt x="450" y="258"/>
                </a:lnTo>
                <a:lnTo>
                  <a:pt x="442" y="259"/>
                </a:lnTo>
                <a:lnTo>
                  <a:pt x="434" y="260"/>
                </a:lnTo>
                <a:lnTo>
                  <a:pt x="426" y="263"/>
                </a:lnTo>
                <a:lnTo>
                  <a:pt x="420" y="265"/>
                </a:lnTo>
                <a:lnTo>
                  <a:pt x="416" y="269"/>
                </a:lnTo>
                <a:lnTo>
                  <a:pt x="416" y="269"/>
                </a:lnTo>
                <a:lnTo>
                  <a:pt x="410" y="279"/>
                </a:lnTo>
                <a:lnTo>
                  <a:pt x="404" y="292"/>
                </a:lnTo>
                <a:lnTo>
                  <a:pt x="400" y="307"/>
                </a:lnTo>
                <a:lnTo>
                  <a:pt x="381" y="329"/>
                </a:lnTo>
                <a:lnTo>
                  <a:pt x="381" y="329"/>
                </a:lnTo>
                <a:lnTo>
                  <a:pt x="380" y="331"/>
                </a:lnTo>
                <a:lnTo>
                  <a:pt x="381" y="331"/>
                </a:lnTo>
                <a:lnTo>
                  <a:pt x="387" y="330"/>
                </a:lnTo>
                <a:lnTo>
                  <a:pt x="387" y="330"/>
                </a:lnTo>
                <a:lnTo>
                  <a:pt x="394" y="329"/>
                </a:lnTo>
                <a:lnTo>
                  <a:pt x="398" y="328"/>
                </a:lnTo>
                <a:lnTo>
                  <a:pt x="398" y="328"/>
                </a:lnTo>
                <a:lnTo>
                  <a:pt x="395" y="338"/>
                </a:lnTo>
                <a:lnTo>
                  <a:pt x="392" y="348"/>
                </a:lnTo>
                <a:lnTo>
                  <a:pt x="391" y="357"/>
                </a:lnTo>
                <a:lnTo>
                  <a:pt x="391" y="357"/>
                </a:lnTo>
                <a:lnTo>
                  <a:pt x="392" y="362"/>
                </a:lnTo>
                <a:lnTo>
                  <a:pt x="395" y="365"/>
                </a:lnTo>
                <a:lnTo>
                  <a:pt x="397" y="368"/>
                </a:lnTo>
                <a:lnTo>
                  <a:pt x="400" y="370"/>
                </a:lnTo>
                <a:lnTo>
                  <a:pt x="405" y="374"/>
                </a:lnTo>
                <a:lnTo>
                  <a:pt x="408" y="374"/>
                </a:lnTo>
                <a:lnTo>
                  <a:pt x="408" y="374"/>
                </a:lnTo>
                <a:lnTo>
                  <a:pt x="382" y="419"/>
                </a:lnTo>
                <a:lnTo>
                  <a:pt x="361" y="457"/>
                </a:lnTo>
                <a:lnTo>
                  <a:pt x="344" y="488"/>
                </a:lnTo>
                <a:lnTo>
                  <a:pt x="344" y="488"/>
                </a:lnTo>
                <a:lnTo>
                  <a:pt x="338" y="501"/>
                </a:lnTo>
                <a:lnTo>
                  <a:pt x="331" y="517"/>
                </a:lnTo>
                <a:lnTo>
                  <a:pt x="318" y="555"/>
                </a:lnTo>
                <a:lnTo>
                  <a:pt x="299" y="606"/>
                </a:lnTo>
                <a:lnTo>
                  <a:pt x="299" y="606"/>
                </a:lnTo>
                <a:lnTo>
                  <a:pt x="295" y="615"/>
                </a:lnTo>
                <a:lnTo>
                  <a:pt x="291" y="622"/>
                </a:lnTo>
                <a:lnTo>
                  <a:pt x="291" y="622"/>
                </a:lnTo>
                <a:lnTo>
                  <a:pt x="255" y="669"/>
                </a:lnTo>
                <a:lnTo>
                  <a:pt x="255" y="669"/>
                </a:lnTo>
                <a:lnTo>
                  <a:pt x="250" y="677"/>
                </a:lnTo>
                <a:lnTo>
                  <a:pt x="250" y="677"/>
                </a:lnTo>
                <a:lnTo>
                  <a:pt x="246" y="687"/>
                </a:lnTo>
                <a:lnTo>
                  <a:pt x="239" y="708"/>
                </a:lnTo>
                <a:lnTo>
                  <a:pt x="234" y="732"/>
                </a:lnTo>
                <a:lnTo>
                  <a:pt x="232" y="747"/>
                </a:lnTo>
                <a:lnTo>
                  <a:pt x="232" y="747"/>
                </a:lnTo>
                <a:lnTo>
                  <a:pt x="232" y="752"/>
                </a:lnTo>
                <a:lnTo>
                  <a:pt x="233" y="756"/>
                </a:lnTo>
                <a:lnTo>
                  <a:pt x="236" y="761"/>
                </a:lnTo>
                <a:lnTo>
                  <a:pt x="240" y="767"/>
                </a:lnTo>
                <a:lnTo>
                  <a:pt x="244" y="773"/>
                </a:lnTo>
                <a:lnTo>
                  <a:pt x="244" y="773"/>
                </a:lnTo>
                <a:lnTo>
                  <a:pt x="246" y="779"/>
                </a:lnTo>
                <a:lnTo>
                  <a:pt x="247" y="781"/>
                </a:lnTo>
                <a:lnTo>
                  <a:pt x="244" y="787"/>
                </a:lnTo>
                <a:lnTo>
                  <a:pt x="244" y="787"/>
                </a:lnTo>
                <a:lnTo>
                  <a:pt x="244" y="802"/>
                </a:lnTo>
                <a:lnTo>
                  <a:pt x="243" y="827"/>
                </a:lnTo>
                <a:lnTo>
                  <a:pt x="243" y="866"/>
                </a:lnTo>
                <a:lnTo>
                  <a:pt x="243" y="866"/>
                </a:lnTo>
                <a:lnTo>
                  <a:pt x="243" y="878"/>
                </a:lnTo>
                <a:lnTo>
                  <a:pt x="240" y="890"/>
                </a:lnTo>
                <a:lnTo>
                  <a:pt x="240" y="890"/>
                </a:lnTo>
                <a:lnTo>
                  <a:pt x="239" y="892"/>
                </a:lnTo>
                <a:lnTo>
                  <a:pt x="237" y="896"/>
                </a:lnTo>
                <a:lnTo>
                  <a:pt x="229" y="902"/>
                </a:lnTo>
                <a:lnTo>
                  <a:pt x="229" y="902"/>
                </a:lnTo>
                <a:lnTo>
                  <a:pt x="219" y="905"/>
                </a:lnTo>
                <a:lnTo>
                  <a:pt x="201" y="911"/>
                </a:lnTo>
                <a:lnTo>
                  <a:pt x="181" y="918"/>
                </a:lnTo>
                <a:lnTo>
                  <a:pt x="171" y="923"/>
                </a:lnTo>
                <a:lnTo>
                  <a:pt x="163" y="928"/>
                </a:lnTo>
                <a:lnTo>
                  <a:pt x="163" y="928"/>
                </a:lnTo>
                <a:lnTo>
                  <a:pt x="141" y="945"/>
                </a:lnTo>
                <a:lnTo>
                  <a:pt x="115" y="968"/>
                </a:lnTo>
                <a:lnTo>
                  <a:pt x="92" y="990"/>
                </a:lnTo>
                <a:lnTo>
                  <a:pt x="75" y="1004"/>
                </a:lnTo>
                <a:lnTo>
                  <a:pt x="75" y="1004"/>
                </a:lnTo>
                <a:lnTo>
                  <a:pt x="67" y="1010"/>
                </a:lnTo>
                <a:lnTo>
                  <a:pt x="62" y="1013"/>
                </a:lnTo>
                <a:lnTo>
                  <a:pt x="58" y="1013"/>
                </a:lnTo>
                <a:lnTo>
                  <a:pt x="54" y="1014"/>
                </a:lnTo>
                <a:lnTo>
                  <a:pt x="54" y="1014"/>
                </a:lnTo>
                <a:lnTo>
                  <a:pt x="42" y="1016"/>
                </a:lnTo>
                <a:lnTo>
                  <a:pt x="27" y="1021"/>
                </a:lnTo>
                <a:lnTo>
                  <a:pt x="27" y="1021"/>
                </a:lnTo>
                <a:lnTo>
                  <a:pt x="19" y="1024"/>
                </a:lnTo>
                <a:lnTo>
                  <a:pt x="14" y="1029"/>
                </a:lnTo>
                <a:lnTo>
                  <a:pt x="10" y="1035"/>
                </a:lnTo>
                <a:lnTo>
                  <a:pt x="8" y="1040"/>
                </a:lnTo>
                <a:lnTo>
                  <a:pt x="8" y="1040"/>
                </a:lnTo>
                <a:lnTo>
                  <a:pt x="6" y="1047"/>
                </a:lnTo>
                <a:lnTo>
                  <a:pt x="3" y="1056"/>
                </a:lnTo>
                <a:lnTo>
                  <a:pt x="1" y="1070"/>
                </a:lnTo>
                <a:lnTo>
                  <a:pt x="1" y="1070"/>
                </a:lnTo>
                <a:lnTo>
                  <a:pt x="0" y="1087"/>
                </a:lnTo>
                <a:lnTo>
                  <a:pt x="0" y="1097"/>
                </a:lnTo>
                <a:lnTo>
                  <a:pt x="1" y="1106"/>
                </a:lnTo>
                <a:lnTo>
                  <a:pt x="1" y="1106"/>
                </a:lnTo>
                <a:lnTo>
                  <a:pt x="3" y="1113"/>
                </a:lnTo>
                <a:lnTo>
                  <a:pt x="6" y="1115"/>
                </a:lnTo>
                <a:lnTo>
                  <a:pt x="6" y="1115"/>
                </a:lnTo>
                <a:lnTo>
                  <a:pt x="10" y="1123"/>
                </a:lnTo>
                <a:lnTo>
                  <a:pt x="17" y="1139"/>
                </a:lnTo>
                <a:lnTo>
                  <a:pt x="17" y="1139"/>
                </a:lnTo>
                <a:lnTo>
                  <a:pt x="21" y="1142"/>
                </a:lnTo>
                <a:lnTo>
                  <a:pt x="25" y="1146"/>
                </a:lnTo>
                <a:lnTo>
                  <a:pt x="28" y="1148"/>
                </a:lnTo>
                <a:lnTo>
                  <a:pt x="33" y="1149"/>
                </a:lnTo>
                <a:lnTo>
                  <a:pt x="36" y="1151"/>
                </a:lnTo>
                <a:lnTo>
                  <a:pt x="41" y="1151"/>
                </a:lnTo>
                <a:lnTo>
                  <a:pt x="49" y="1148"/>
                </a:lnTo>
                <a:lnTo>
                  <a:pt x="49" y="1148"/>
                </a:lnTo>
                <a:lnTo>
                  <a:pt x="55" y="1146"/>
                </a:lnTo>
                <a:lnTo>
                  <a:pt x="56" y="1143"/>
                </a:lnTo>
                <a:lnTo>
                  <a:pt x="56" y="1142"/>
                </a:lnTo>
                <a:lnTo>
                  <a:pt x="56" y="1142"/>
                </a:lnTo>
                <a:lnTo>
                  <a:pt x="56" y="1142"/>
                </a:lnTo>
                <a:lnTo>
                  <a:pt x="59" y="1143"/>
                </a:lnTo>
                <a:lnTo>
                  <a:pt x="62" y="1142"/>
                </a:lnTo>
                <a:lnTo>
                  <a:pt x="67" y="1140"/>
                </a:lnTo>
                <a:lnTo>
                  <a:pt x="67" y="1140"/>
                </a:lnTo>
                <a:lnTo>
                  <a:pt x="69" y="1136"/>
                </a:lnTo>
                <a:lnTo>
                  <a:pt x="71" y="1130"/>
                </a:lnTo>
                <a:lnTo>
                  <a:pt x="75" y="1113"/>
                </a:lnTo>
                <a:lnTo>
                  <a:pt x="79" y="1079"/>
                </a:lnTo>
                <a:lnTo>
                  <a:pt x="79" y="1079"/>
                </a:lnTo>
                <a:lnTo>
                  <a:pt x="80" y="1072"/>
                </a:lnTo>
                <a:lnTo>
                  <a:pt x="81" y="1070"/>
                </a:lnTo>
                <a:lnTo>
                  <a:pt x="82" y="1070"/>
                </a:lnTo>
                <a:lnTo>
                  <a:pt x="83" y="1069"/>
                </a:lnTo>
                <a:lnTo>
                  <a:pt x="83" y="1069"/>
                </a:lnTo>
                <a:lnTo>
                  <a:pt x="99" y="1060"/>
                </a:lnTo>
                <a:lnTo>
                  <a:pt x="131" y="1041"/>
                </a:lnTo>
                <a:lnTo>
                  <a:pt x="163" y="1022"/>
                </a:lnTo>
                <a:lnTo>
                  <a:pt x="174" y="1015"/>
                </a:lnTo>
                <a:lnTo>
                  <a:pt x="179" y="1011"/>
                </a:lnTo>
                <a:lnTo>
                  <a:pt x="179" y="1011"/>
                </a:lnTo>
                <a:lnTo>
                  <a:pt x="181" y="1007"/>
                </a:lnTo>
                <a:lnTo>
                  <a:pt x="183" y="1003"/>
                </a:lnTo>
                <a:lnTo>
                  <a:pt x="183" y="998"/>
                </a:lnTo>
                <a:lnTo>
                  <a:pt x="183" y="998"/>
                </a:lnTo>
                <a:lnTo>
                  <a:pt x="185" y="996"/>
                </a:lnTo>
                <a:lnTo>
                  <a:pt x="190" y="994"/>
                </a:lnTo>
                <a:lnTo>
                  <a:pt x="211" y="983"/>
                </a:lnTo>
                <a:lnTo>
                  <a:pt x="211" y="983"/>
                </a:lnTo>
                <a:lnTo>
                  <a:pt x="232" y="974"/>
                </a:lnTo>
                <a:lnTo>
                  <a:pt x="260" y="963"/>
                </a:lnTo>
                <a:lnTo>
                  <a:pt x="288" y="952"/>
                </a:lnTo>
                <a:lnTo>
                  <a:pt x="297" y="949"/>
                </a:lnTo>
                <a:lnTo>
                  <a:pt x="303" y="944"/>
                </a:lnTo>
                <a:lnTo>
                  <a:pt x="303" y="944"/>
                </a:lnTo>
                <a:lnTo>
                  <a:pt x="306" y="941"/>
                </a:lnTo>
                <a:lnTo>
                  <a:pt x="310" y="936"/>
                </a:lnTo>
                <a:lnTo>
                  <a:pt x="315" y="924"/>
                </a:lnTo>
                <a:lnTo>
                  <a:pt x="323" y="891"/>
                </a:lnTo>
                <a:lnTo>
                  <a:pt x="323" y="891"/>
                </a:lnTo>
                <a:lnTo>
                  <a:pt x="331" y="866"/>
                </a:lnTo>
                <a:lnTo>
                  <a:pt x="342" y="837"/>
                </a:lnTo>
                <a:lnTo>
                  <a:pt x="356" y="802"/>
                </a:lnTo>
                <a:lnTo>
                  <a:pt x="356" y="802"/>
                </a:lnTo>
                <a:lnTo>
                  <a:pt x="417" y="833"/>
                </a:lnTo>
                <a:lnTo>
                  <a:pt x="462" y="858"/>
                </a:lnTo>
                <a:lnTo>
                  <a:pt x="479" y="868"/>
                </a:lnTo>
                <a:lnTo>
                  <a:pt x="487" y="873"/>
                </a:lnTo>
                <a:lnTo>
                  <a:pt x="487" y="873"/>
                </a:lnTo>
                <a:lnTo>
                  <a:pt x="500" y="889"/>
                </a:lnTo>
                <a:lnTo>
                  <a:pt x="506" y="896"/>
                </a:lnTo>
                <a:lnTo>
                  <a:pt x="508" y="901"/>
                </a:lnTo>
                <a:lnTo>
                  <a:pt x="508" y="901"/>
                </a:lnTo>
                <a:lnTo>
                  <a:pt x="508" y="915"/>
                </a:lnTo>
                <a:lnTo>
                  <a:pt x="508" y="939"/>
                </a:lnTo>
                <a:lnTo>
                  <a:pt x="508" y="965"/>
                </a:lnTo>
                <a:lnTo>
                  <a:pt x="508" y="983"/>
                </a:lnTo>
                <a:lnTo>
                  <a:pt x="508" y="983"/>
                </a:lnTo>
                <a:lnTo>
                  <a:pt x="508" y="1002"/>
                </a:lnTo>
                <a:lnTo>
                  <a:pt x="508" y="1031"/>
                </a:lnTo>
                <a:lnTo>
                  <a:pt x="506" y="1072"/>
                </a:lnTo>
                <a:lnTo>
                  <a:pt x="506" y="1072"/>
                </a:lnTo>
                <a:lnTo>
                  <a:pt x="505" y="1073"/>
                </a:lnTo>
                <a:lnTo>
                  <a:pt x="502" y="1075"/>
                </a:lnTo>
                <a:lnTo>
                  <a:pt x="502" y="1075"/>
                </a:lnTo>
                <a:lnTo>
                  <a:pt x="500" y="1090"/>
                </a:lnTo>
                <a:lnTo>
                  <a:pt x="496" y="1109"/>
                </a:lnTo>
                <a:lnTo>
                  <a:pt x="496" y="1109"/>
                </a:lnTo>
                <a:lnTo>
                  <a:pt x="496" y="1113"/>
                </a:lnTo>
                <a:lnTo>
                  <a:pt x="496" y="1116"/>
                </a:lnTo>
                <a:lnTo>
                  <a:pt x="497" y="1119"/>
                </a:lnTo>
                <a:lnTo>
                  <a:pt x="501" y="1122"/>
                </a:lnTo>
                <a:lnTo>
                  <a:pt x="501" y="1122"/>
                </a:lnTo>
                <a:lnTo>
                  <a:pt x="503" y="1123"/>
                </a:lnTo>
                <a:lnTo>
                  <a:pt x="508" y="1125"/>
                </a:lnTo>
                <a:lnTo>
                  <a:pt x="520" y="1128"/>
                </a:lnTo>
                <a:lnTo>
                  <a:pt x="546" y="1132"/>
                </a:lnTo>
                <a:lnTo>
                  <a:pt x="546" y="1132"/>
                </a:lnTo>
                <a:lnTo>
                  <a:pt x="566" y="1138"/>
                </a:lnTo>
                <a:lnTo>
                  <a:pt x="585" y="1143"/>
                </a:lnTo>
                <a:lnTo>
                  <a:pt x="585" y="1143"/>
                </a:lnTo>
                <a:lnTo>
                  <a:pt x="592" y="1145"/>
                </a:lnTo>
                <a:lnTo>
                  <a:pt x="599" y="1142"/>
                </a:lnTo>
                <a:lnTo>
                  <a:pt x="604" y="1139"/>
                </a:lnTo>
                <a:lnTo>
                  <a:pt x="608" y="1135"/>
                </a:lnTo>
                <a:lnTo>
                  <a:pt x="608" y="1135"/>
                </a:lnTo>
                <a:lnTo>
                  <a:pt x="610" y="1132"/>
                </a:lnTo>
                <a:lnTo>
                  <a:pt x="610" y="1129"/>
                </a:lnTo>
                <a:lnTo>
                  <a:pt x="607" y="1127"/>
                </a:lnTo>
                <a:lnTo>
                  <a:pt x="605" y="1122"/>
                </a:lnTo>
                <a:lnTo>
                  <a:pt x="605" y="1122"/>
                </a:lnTo>
                <a:lnTo>
                  <a:pt x="601" y="1117"/>
                </a:lnTo>
                <a:lnTo>
                  <a:pt x="599" y="1115"/>
                </a:lnTo>
                <a:lnTo>
                  <a:pt x="597" y="1115"/>
                </a:lnTo>
                <a:lnTo>
                  <a:pt x="594" y="1113"/>
                </a:lnTo>
                <a:lnTo>
                  <a:pt x="594" y="1113"/>
                </a:lnTo>
                <a:lnTo>
                  <a:pt x="585" y="1102"/>
                </a:lnTo>
                <a:lnTo>
                  <a:pt x="578" y="1095"/>
                </a:lnTo>
                <a:lnTo>
                  <a:pt x="578" y="1095"/>
                </a:lnTo>
                <a:lnTo>
                  <a:pt x="580" y="1095"/>
                </a:lnTo>
                <a:lnTo>
                  <a:pt x="584" y="1093"/>
                </a:lnTo>
                <a:lnTo>
                  <a:pt x="588" y="1089"/>
                </a:lnTo>
                <a:lnTo>
                  <a:pt x="591" y="1087"/>
                </a:lnTo>
                <a:lnTo>
                  <a:pt x="591" y="1087"/>
                </a:lnTo>
                <a:lnTo>
                  <a:pt x="588" y="1086"/>
                </a:lnTo>
                <a:lnTo>
                  <a:pt x="585" y="1084"/>
                </a:lnTo>
                <a:lnTo>
                  <a:pt x="572" y="1080"/>
                </a:lnTo>
                <a:lnTo>
                  <a:pt x="553" y="1074"/>
                </a:lnTo>
                <a:lnTo>
                  <a:pt x="553" y="1074"/>
                </a:lnTo>
                <a:lnTo>
                  <a:pt x="554" y="1036"/>
                </a:lnTo>
                <a:lnTo>
                  <a:pt x="554" y="1036"/>
                </a:lnTo>
                <a:lnTo>
                  <a:pt x="555" y="1023"/>
                </a:lnTo>
                <a:lnTo>
                  <a:pt x="559" y="1007"/>
                </a:lnTo>
                <a:lnTo>
                  <a:pt x="567" y="969"/>
                </a:lnTo>
                <a:lnTo>
                  <a:pt x="575" y="934"/>
                </a:lnTo>
                <a:lnTo>
                  <a:pt x="580" y="912"/>
                </a:lnTo>
                <a:lnTo>
                  <a:pt x="580" y="912"/>
                </a:lnTo>
                <a:lnTo>
                  <a:pt x="581" y="903"/>
                </a:lnTo>
                <a:lnTo>
                  <a:pt x="582" y="892"/>
                </a:lnTo>
                <a:lnTo>
                  <a:pt x="581" y="879"/>
                </a:lnTo>
                <a:lnTo>
                  <a:pt x="579" y="864"/>
                </a:lnTo>
                <a:lnTo>
                  <a:pt x="579" y="864"/>
                </a:lnTo>
                <a:lnTo>
                  <a:pt x="576" y="859"/>
                </a:lnTo>
                <a:lnTo>
                  <a:pt x="573" y="852"/>
                </a:lnTo>
                <a:lnTo>
                  <a:pt x="562" y="837"/>
                </a:lnTo>
                <a:lnTo>
                  <a:pt x="547" y="818"/>
                </a:lnTo>
                <a:lnTo>
                  <a:pt x="530" y="799"/>
                </a:lnTo>
                <a:lnTo>
                  <a:pt x="497" y="763"/>
                </a:lnTo>
                <a:lnTo>
                  <a:pt x="476" y="740"/>
                </a:lnTo>
                <a:lnTo>
                  <a:pt x="476" y="740"/>
                </a:lnTo>
                <a:lnTo>
                  <a:pt x="461" y="727"/>
                </a:lnTo>
                <a:lnTo>
                  <a:pt x="442" y="711"/>
                </a:lnTo>
                <a:lnTo>
                  <a:pt x="417" y="692"/>
                </a:lnTo>
                <a:lnTo>
                  <a:pt x="417" y="692"/>
                </a:lnTo>
                <a:lnTo>
                  <a:pt x="421" y="672"/>
                </a:lnTo>
                <a:lnTo>
                  <a:pt x="421" y="672"/>
                </a:lnTo>
                <a:lnTo>
                  <a:pt x="422" y="662"/>
                </a:lnTo>
                <a:lnTo>
                  <a:pt x="422" y="658"/>
                </a:lnTo>
                <a:lnTo>
                  <a:pt x="422" y="658"/>
                </a:lnTo>
                <a:lnTo>
                  <a:pt x="423" y="656"/>
                </a:lnTo>
                <a:lnTo>
                  <a:pt x="426" y="655"/>
                </a:lnTo>
                <a:lnTo>
                  <a:pt x="429" y="654"/>
                </a:lnTo>
                <a:lnTo>
                  <a:pt x="433" y="651"/>
                </a:lnTo>
                <a:lnTo>
                  <a:pt x="433" y="651"/>
                </a:lnTo>
                <a:lnTo>
                  <a:pt x="436" y="647"/>
                </a:lnTo>
                <a:lnTo>
                  <a:pt x="438" y="644"/>
                </a:lnTo>
                <a:lnTo>
                  <a:pt x="447" y="627"/>
                </a:lnTo>
                <a:lnTo>
                  <a:pt x="447" y="627"/>
                </a:lnTo>
                <a:lnTo>
                  <a:pt x="467" y="590"/>
                </a:lnTo>
                <a:lnTo>
                  <a:pt x="480" y="567"/>
                </a:lnTo>
                <a:lnTo>
                  <a:pt x="492" y="542"/>
                </a:lnTo>
                <a:lnTo>
                  <a:pt x="492" y="542"/>
                </a:lnTo>
                <a:lnTo>
                  <a:pt x="501" y="520"/>
                </a:lnTo>
                <a:lnTo>
                  <a:pt x="508" y="502"/>
                </a:lnTo>
                <a:lnTo>
                  <a:pt x="512" y="487"/>
                </a:lnTo>
                <a:lnTo>
                  <a:pt x="512" y="487"/>
                </a:lnTo>
                <a:lnTo>
                  <a:pt x="522" y="489"/>
                </a:lnTo>
                <a:lnTo>
                  <a:pt x="532" y="491"/>
                </a:lnTo>
                <a:lnTo>
                  <a:pt x="540" y="493"/>
                </a:lnTo>
                <a:lnTo>
                  <a:pt x="558" y="493"/>
                </a:lnTo>
                <a:lnTo>
                  <a:pt x="558" y="493"/>
                </a:lnTo>
                <a:lnTo>
                  <a:pt x="561" y="496"/>
                </a:lnTo>
                <a:lnTo>
                  <a:pt x="566" y="498"/>
                </a:lnTo>
                <a:lnTo>
                  <a:pt x="571" y="500"/>
                </a:lnTo>
                <a:lnTo>
                  <a:pt x="571" y="500"/>
                </a:lnTo>
                <a:lnTo>
                  <a:pt x="580" y="500"/>
                </a:lnTo>
                <a:lnTo>
                  <a:pt x="593" y="496"/>
                </a:lnTo>
                <a:lnTo>
                  <a:pt x="605" y="490"/>
                </a:lnTo>
                <a:lnTo>
                  <a:pt x="610" y="487"/>
                </a:lnTo>
                <a:lnTo>
                  <a:pt x="613" y="483"/>
                </a:lnTo>
                <a:lnTo>
                  <a:pt x="613" y="483"/>
                </a:lnTo>
                <a:lnTo>
                  <a:pt x="618" y="476"/>
                </a:lnTo>
                <a:lnTo>
                  <a:pt x="620" y="470"/>
                </a:lnTo>
                <a:lnTo>
                  <a:pt x="621" y="464"/>
                </a:lnTo>
                <a:lnTo>
                  <a:pt x="621" y="464"/>
                </a:lnTo>
                <a:lnTo>
                  <a:pt x="631" y="454"/>
                </a:lnTo>
                <a:lnTo>
                  <a:pt x="631" y="454"/>
                </a:lnTo>
                <a:lnTo>
                  <a:pt x="656" y="423"/>
                </a:lnTo>
                <a:lnTo>
                  <a:pt x="656" y="423"/>
                </a:lnTo>
                <a:lnTo>
                  <a:pt x="664" y="414"/>
                </a:lnTo>
                <a:lnTo>
                  <a:pt x="666" y="410"/>
                </a:lnTo>
                <a:lnTo>
                  <a:pt x="666" y="410"/>
                </a:lnTo>
                <a:lnTo>
                  <a:pt x="677" y="392"/>
                </a:lnTo>
                <a:lnTo>
                  <a:pt x="689" y="375"/>
                </a:lnTo>
                <a:lnTo>
                  <a:pt x="689" y="375"/>
                </a:lnTo>
                <a:lnTo>
                  <a:pt x="694" y="371"/>
                </a:lnTo>
                <a:lnTo>
                  <a:pt x="720" y="349"/>
                </a:lnTo>
                <a:lnTo>
                  <a:pt x="720" y="349"/>
                </a:lnTo>
                <a:lnTo>
                  <a:pt x="724" y="351"/>
                </a:lnTo>
                <a:lnTo>
                  <a:pt x="726" y="352"/>
                </a:lnTo>
                <a:lnTo>
                  <a:pt x="729" y="352"/>
                </a:lnTo>
                <a:lnTo>
                  <a:pt x="729" y="352"/>
                </a:lnTo>
                <a:lnTo>
                  <a:pt x="732" y="349"/>
                </a:lnTo>
                <a:lnTo>
                  <a:pt x="737" y="344"/>
                </a:lnTo>
                <a:lnTo>
                  <a:pt x="739" y="338"/>
                </a:lnTo>
                <a:lnTo>
                  <a:pt x="740" y="335"/>
                </a:lnTo>
                <a:lnTo>
                  <a:pt x="740" y="333"/>
                </a:lnTo>
                <a:lnTo>
                  <a:pt x="740" y="333"/>
                </a:lnTo>
                <a:lnTo>
                  <a:pt x="738" y="330"/>
                </a:lnTo>
                <a:lnTo>
                  <a:pt x="736" y="329"/>
                </a:lnTo>
                <a:lnTo>
                  <a:pt x="732" y="329"/>
                </a:lnTo>
                <a:lnTo>
                  <a:pt x="732" y="329"/>
                </a:lnTo>
                <a:lnTo>
                  <a:pt x="735" y="326"/>
                </a:lnTo>
                <a:lnTo>
                  <a:pt x="735" y="323"/>
                </a:lnTo>
                <a:lnTo>
                  <a:pt x="735" y="320"/>
                </a:lnTo>
                <a:lnTo>
                  <a:pt x="735" y="320"/>
                </a:lnTo>
                <a:lnTo>
                  <a:pt x="732" y="317"/>
                </a:lnTo>
                <a:lnTo>
                  <a:pt x="729" y="313"/>
                </a:lnTo>
                <a:lnTo>
                  <a:pt x="729" y="313"/>
                </a:lnTo>
                <a:lnTo>
                  <a:pt x="726" y="312"/>
                </a:lnTo>
                <a:lnTo>
                  <a:pt x="726" y="312"/>
                </a:lnTo>
                <a:lnTo>
                  <a:pt x="727" y="311"/>
                </a:lnTo>
                <a:lnTo>
                  <a:pt x="727" y="310"/>
                </a:lnTo>
                <a:lnTo>
                  <a:pt x="727" y="310"/>
                </a:lnTo>
                <a:lnTo>
                  <a:pt x="725" y="307"/>
                </a:lnTo>
                <a:lnTo>
                  <a:pt x="720" y="305"/>
                </a:lnTo>
                <a:lnTo>
                  <a:pt x="720" y="305"/>
                </a:lnTo>
                <a:lnTo>
                  <a:pt x="719" y="303"/>
                </a:lnTo>
                <a:lnTo>
                  <a:pt x="718" y="299"/>
                </a:lnTo>
                <a:lnTo>
                  <a:pt x="718" y="299"/>
                </a:lnTo>
                <a:lnTo>
                  <a:pt x="717" y="297"/>
                </a:lnTo>
                <a:lnTo>
                  <a:pt x="714" y="296"/>
                </a:lnTo>
                <a:lnTo>
                  <a:pt x="713" y="296"/>
                </a:lnTo>
                <a:lnTo>
                  <a:pt x="711" y="293"/>
                </a:lnTo>
                <a:lnTo>
                  <a:pt x="711" y="293"/>
                </a:lnTo>
                <a:lnTo>
                  <a:pt x="710" y="290"/>
                </a:lnTo>
                <a:lnTo>
                  <a:pt x="709" y="287"/>
                </a:lnTo>
                <a:lnTo>
                  <a:pt x="706" y="284"/>
                </a:lnTo>
                <a:lnTo>
                  <a:pt x="706" y="284"/>
                </a:lnTo>
                <a:lnTo>
                  <a:pt x="704" y="284"/>
                </a:lnTo>
                <a:lnTo>
                  <a:pt x="700" y="284"/>
                </a:lnTo>
                <a:lnTo>
                  <a:pt x="697" y="286"/>
                </a:lnTo>
                <a:lnTo>
                  <a:pt x="697" y="286"/>
                </a:lnTo>
                <a:lnTo>
                  <a:pt x="694" y="276"/>
                </a:lnTo>
                <a:lnTo>
                  <a:pt x="694" y="276"/>
                </a:lnTo>
                <a:lnTo>
                  <a:pt x="691" y="271"/>
                </a:lnTo>
                <a:lnTo>
                  <a:pt x="686" y="265"/>
                </a:lnTo>
                <a:lnTo>
                  <a:pt x="677" y="257"/>
                </a:lnTo>
                <a:lnTo>
                  <a:pt x="677" y="257"/>
                </a:lnTo>
                <a:lnTo>
                  <a:pt x="673" y="253"/>
                </a:lnTo>
                <a:lnTo>
                  <a:pt x="667" y="251"/>
                </a:lnTo>
                <a:lnTo>
                  <a:pt x="667" y="251"/>
                </a:lnTo>
                <a:lnTo>
                  <a:pt x="663" y="251"/>
                </a:lnTo>
                <a:lnTo>
                  <a:pt x="659" y="252"/>
                </a:lnTo>
                <a:lnTo>
                  <a:pt x="656" y="256"/>
                </a:lnTo>
                <a:lnTo>
                  <a:pt x="656" y="256"/>
                </a:lnTo>
                <a:lnTo>
                  <a:pt x="631" y="231"/>
                </a:lnTo>
                <a:lnTo>
                  <a:pt x="612" y="211"/>
                </a:lnTo>
                <a:lnTo>
                  <a:pt x="598" y="197"/>
                </a:lnTo>
                <a:lnTo>
                  <a:pt x="598" y="197"/>
                </a:lnTo>
                <a:lnTo>
                  <a:pt x="566" y="160"/>
                </a:lnTo>
                <a:lnTo>
                  <a:pt x="503" y="93"/>
                </a:lnTo>
                <a:lnTo>
                  <a:pt x="442" y="29"/>
                </a:lnTo>
                <a:lnTo>
                  <a:pt x="421" y="8"/>
                </a:lnTo>
                <a:lnTo>
                  <a:pt x="414" y="2"/>
                </a:lnTo>
                <a:lnTo>
                  <a:pt x="411" y="0"/>
                </a:lnTo>
                <a:lnTo>
                  <a:pt x="411" y="0"/>
                </a:lnTo>
                <a:lnTo>
                  <a:pt x="408" y="1"/>
                </a:lnTo>
                <a:lnTo>
                  <a:pt x="403" y="3"/>
                </a:lnTo>
                <a:lnTo>
                  <a:pt x="392" y="12"/>
                </a:lnTo>
                <a:lnTo>
                  <a:pt x="385" y="20"/>
                </a:lnTo>
                <a:lnTo>
                  <a:pt x="383" y="25"/>
                </a:lnTo>
                <a:lnTo>
                  <a:pt x="383" y="27"/>
                </a:lnTo>
                <a:lnTo>
                  <a:pt x="383" y="27"/>
                </a:lnTo>
                <a:lnTo>
                  <a:pt x="389" y="34"/>
                </a:lnTo>
                <a:lnTo>
                  <a:pt x="407" y="50"/>
                </a:lnTo>
                <a:lnTo>
                  <a:pt x="457" y="99"/>
                </a:lnTo>
                <a:lnTo>
                  <a:pt x="514" y="151"/>
                </a:lnTo>
                <a:lnTo>
                  <a:pt x="536" y="170"/>
                </a:lnTo>
                <a:lnTo>
                  <a:pt x="552" y="181"/>
                </a:lnTo>
                <a:lnTo>
                  <a:pt x="552" y="181"/>
                </a:lnTo>
                <a:lnTo>
                  <a:pt x="564" y="190"/>
                </a:lnTo>
                <a:lnTo>
                  <a:pt x="579" y="203"/>
                </a:lnTo>
                <a:lnTo>
                  <a:pt x="610" y="231"/>
                </a:lnTo>
                <a:lnTo>
                  <a:pt x="646" y="267"/>
                </a:lnTo>
                <a:lnTo>
                  <a:pt x="646" y="267"/>
                </a:lnTo>
                <a:close/>
                <a:moveTo>
                  <a:pt x="680" y="306"/>
                </a:moveTo>
                <a:lnTo>
                  <a:pt x="680" y="306"/>
                </a:lnTo>
                <a:lnTo>
                  <a:pt x="676" y="326"/>
                </a:lnTo>
                <a:lnTo>
                  <a:pt x="676" y="326"/>
                </a:lnTo>
                <a:lnTo>
                  <a:pt x="676" y="331"/>
                </a:lnTo>
                <a:lnTo>
                  <a:pt x="673" y="337"/>
                </a:lnTo>
                <a:lnTo>
                  <a:pt x="673" y="337"/>
                </a:lnTo>
                <a:lnTo>
                  <a:pt x="668" y="348"/>
                </a:lnTo>
                <a:lnTo>
                  <a:pt x="665" y="353"/>
                </a:lnTo>
                <a:lnTo>
                  <a:pt x="666" y="357"/>
                </a:lnTo>
                <a:lnTo>
                  <a:pt x="666" y="357"/>
                </a:lnTo>
                <a:lnTo>
                  <a:pt x="648" y="375"/>
                </a:lnTo>
                <a:lnTo>
                  <a:pt x="633" y="388"/>
                </a:lnTo>
                <a:lnTo>
                  <a:pt x="625" y="394"/>
                </a:lnTo>
                <a:lnTo>
                  <a:pt x="619" y="398"/>
                </a:lnTo>
                <a:lnTo>
                  <a:pt x="619" y="398"/>
                </a:lnTo>
                <a:lnTo>
                  <a:pt x="585" y="415"/>
                </a:lnTo>
                <a:lnTo>
                  <a:pt x="585" y="415"/>
                </a:lnTo>
                <a:lnTo>
                  <a:pt x="575" y="418"/>
                </a:lnTo>
                <a:lnTo>
                  <a:pt x="564" y="422"/>
                </a:lnTo>
                <a:lnTo>
                  <a:pt x="564" y="422"/>
                </a:lnTo>
                <a:lnTo>
                  <a:pt x="554" y="424"/>
                </a:lnTo>
                <a:lnTo>
                  <a:pt x="543" y="427"/>
                </a:lnTo>
                <a:lnTo>
                  <a:pt x="530" y="428"/>
                </a:lnTo>
                <a:lnTo>
                  <a:pt x="530" y="428"/>
                </a:lnTo>
                <a:lnTo>
                  <a:pt x="512" y="425"/>
                </a:lnTo>
                <a:lnTo>
                  <a:pt x="512" y="425"/>
                </a:lnTo>
                <a:lnTo>
                  <a:pt x="514" y="419"/>
                </a:lnTo>
                <a:lnTo>
                  <a:pt x="516" y="415"/>
                </a:lnTo>
                <a:lnTo>
                  <a:pt x="519" y="411"/>
                </a:lnTo>
                <a:lnTo>
                  <a:pt x="519" y="411"/>
                </a:lnTo>
                <a:lnTo>
                  <a:pt x="523" y="407"/>
                </a:lnTo>
                <a:lnTo>
                  <a:pt x="533" y="401"/>
                </a:lnTo>
                <a:lnTo>
                  <a:pt x="541" y="395"/>
                </a:lnTo>
                <a:lnTo>
                  <a:pt x="546" y="390"/>
                </a:lnTo>
                <a:lnTo>
                  <a:pt x="546" y="390"/>
                </a:lnTo>
                <a:lnTo>
                  <a:pt x="558" y="364"/>
                </a:lnTo>
                <a:lnTo>
                  <a:pt x="575" y="343"/>
                </a:lnTo>
                <a:lnTo>
                  <a:pt x="575" y="343"/>
                </a:lnTo>
                <a:lnTo>
                  <a:pt x="592" y="341"/>
                </a:lnTo>
                <a:lnTo>
                  <a:pt x="605" y="337"/>
                </a:lnTo>
                <a:lnTo>
                  <a:pt x="615" y="335"/>
                </a:lnTo>
                <a:lnTo>
                  <a:pt x="615" y="335"/>
                </a:lnTo>
                <a:lnTo>
                  <a:pt x="633" y="325"/>
                </a:lnTo>
                <a:lnTo>
                  <a:pt x="644" y="319"/>
                </a:lnTo>
                <a:lnTo>
                  <a:pt x="644" y="319"/>
                </a:lnTo>
                <a:lnTo>
                  <a:pt x="650" y="318"/>
                </a:lnTo>
                <a:lnTo>
                  <a:pt x="661" y="317"/>
                </a:lnTo>
                <a:lnTo>
                  <a:pt x="661" y="317"/>
                </a:lnTo>
                <a:lnTo>
                  <a:pt x="668" y="313"/>
                </a:lnTo>
                <a:lnTo>
                  <a:pt x="673" y="311"/>
                </a:lnTo>
                <a:lnTo>
                  <a:pt x="680" y="306"/>
                </a:lnTo>
                <a:lnTo>
                  <a:pt x="680" y="3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E9960FE4-A54C-49E5-9A8F-AFD6AE6A9474}"/>
              </a:ext>
            </a:extLst>
          </p:cNvPr>
          <p:cNvSpPr>
            <a:spLocks noEditPoints="1"/>
          </p:cNvSpPr>
          <p:nvPr/>
        </p:nvSpPr>
        <p:spPr bwMode="auto">
          <a:xfrm>
            <a:off x="4131966" y="814510"/>
            <a:ext cx="1305145" cy="1660685"/>
          </a:xfrm>
          <a:custGeom>
            <a:avLst/>
            <a:gdLst>
              <a:gd name="T0" fmla="*/ 723 w 1160"/>
              <a:gd name="T1" fmla="*/ 240 h 1476"/>
              <a:gd name="T2" fmla="*/ 425 w 1160"/>
              <a:gd name="T3" fmla="*/ 226 h 1476"/>
              <a:gd name="T4" fmla="*/ 327 w 1160"/>
              <a:gd name="T5" fmla="*/ 240 h 1476"/>
              <a:gd name="T6" fmla="*/ 39 w 1160"/>
              <a:gd name="T7" fmla="*/ 66 h 1476"/>
              <a:gd name="T8" fmla="*/ 3 w 1160"/>
              <a:gd name="T9" fmla="*/ 90 h 1476"/>
              <a:gd name="T10" fmla="*/ 30 w 1160"/>
              <a:gd name="T11" fmla="*/ 130 h 1476"/>
              <a:gd name="T12" fmla="*/ 301 w 1160"/>
              <a:gd name="T13" fmla="*/ 279 h 1476"/>
              <a:gd name="T14" fmla="*/ 312 w 1160"/>
              <a:gd name="T15" fmla="*/ 315 h 1476"/>
              <a:gd name="T16" fmla="*/ 326 w 1160"/>
              <a:gd name="T17" fmla="*/ 331 h 1476"/>
              <a:gd name="T18" fmla="*/ 398 w 1160"/>
              <a:gd name="T19" fmla="*/ 374 h 1476"/>
              <a:gd name="T20" fmla="*/ 550 w 1160"/>
              <a:gd name="T21" fmla="*/ 437 h 1476"/>
              <a:gd name="T22" fmla="*/ 610 w 1160"/>
              <a:gd name="T23" fmla="*/ 454 h 1476"/>
              <a:gd name="T24" fmla="*/ 681 w 1160"/>
              <a:gd name="T25" fmla="*/ 444 h 1476"/>
              <a:gd name="T26" fmla="*/ 635 w 1160"/>
              <a:gd name="T27" fmla="*/ 634 h 1476"/>
              <a:gd name="T28" fmla="*/ 588 w 1160"/>
              <a:gd name="T29" fmla="*/ 687 h 1476"/>
              <a:gd name="T30" fmla="*/ 506 w 1160"/>
              <a:gd name="T31" fmla="*/ 924 h 1476"/>
              <a:gd name="T32" fmla="*/ 454 w 1160"/>
              <a:gd name="T33" fmla="*/ 1046 h 1476"/>
              <a:gd name="T34" fmla="*/ 401 w 1160"/>
              <a:gd name="T35" fmla="*/ 1249 h 1476"/>
              <a:gd name="T36" fmla="*/ 386 w 1160"/>
              <a:gd name="T37" fmla="*/ 1336 h 1476"/>
              <a:gd name="T38" fmla="*/ 393 w 1160"/>
              <a:gd name="T39" fmla="*/ 1343 h 1476"/>
              <a:gd name="T40" fmla="*/ 362 w 1160"/>
              <a:gd name="T41" fmla="*/ 1442 h 1476"/>
              <a:gd name="T42" fmla="*/ 376 w 1160"/>
              <a:gd name="T43" fmla="*/ 1471 h 1476"/>
              <a:gd name="T44" fmla="*/ 445 w 1160"/>
              <a:gd name="T45" fmla="*/ 1467 h 1476"/>
              <a:gd name="T46" fmla="*/ 465 w 1160"/>
              <a:gd name="T47" fmla="*/ 1418 h 1476"/>
              <a:gd name="T48" fmla="*/ 503 w 1160"/>
              <a:gd name="T49" fmla="*/ 1239 h 1476"/>
              <a:gd name="T50" fmla="*/ 553 w 1160"/>
              <a:gd name="T51" fmla="*/ 1095 h 1476"/>
              <a:gd name="T52" fmla="*/ 661 w 1160"/>
              <a:gd name="T53" fmla="*/ 921 h 1476"/>
              <a:gd name="T54" fmla="*/ 708 w 1160"/>
              <a:gd name="T55" fmla="*/ 975 h 1476"/>
              <a:gd name="T56" fmla="*/ 736 w 1160"/>
              <a:gd name="T57" fmla="*/ 1139 h 1476"/>
              <a:gd name="T58" fmla="*/ 800 w 1160"/>
              <a:gd name="T59" fmla="*/ 1195 h 1476"/>
              <a:gd name="T60" fmla="*/ 983 w 1160"/>
              <a:gd name="T61" fmla="*/ 1298 h 1476"/>
              <a:gd name="T62" fmla="*/ 1018 w 1160"/>
              <a:gd name="T63" fmla="*/ 1335 h 1476"/>
              <a:gd name="T64" fmla="*/ 1077 w 1160"/>
              <a:gd name="T65" fmla="*/ 1416 h 1476"/>
              <a:gd name="T66" fmla="*/ 1131 w 1160"/>
              <a:gd name="T67" fmla="*/ 1432 h 1476"/>
              <a:gd name="T68" fmla="*/ 1158 w 1160"/>
              <a:gd name="T69" fmla="*/ 1355 h 1476"/>
              <a:gd name="T70" fmla="*/ 1098 w 1160"/>
              <a:gd name="T71" fmla="*/ 1285 h 1476"/>
              <a:gd name="T72" fmla="*/ 1026 w 1160"/>
              <a:gd name="T73" fmla="*/ 1237 h 1476"/>
              <a:gd name="T74" fmla="*/ 921 w 1160"/>
              <a:gd name="T75" fmla="*/ 1129 h 1476"/>
              <a:gd name="T76" fmla="*/ 852 w 1160"/>
              <a:gd name="T77" fmla="*/ 885 h 1476"/>
              <a:gd name="T78" fmla="*/ 859 w 1160"/>
              <a:gd name="T79" fmla="*/ 685 h 1476"/>
              <a:gd name="T80" fmla="*/ 874 w 1160"/>
              <a:gd name="T81" fmla="*/ 621 h 1476"/>
              <a:gd name="T82" fmla="*/ 928 w 1160"/>
              <a:gd name="T83" fmla="*/ 477 h 1476"/>
              <a:gd name="T84" fmla="*/ 960 w 1160"/>
              <a:gd name="T85" fmla="*/ 266 h 1476"/>
              <a:gd name="T86" fmla="*/ 926 w 1160"/>
              <a:gd name="T87" fmla="*/ 224 h 1476"/>
              <a:gd name="T88" fmla="*/ 914 w 1160"/>
              <a:gd name="T89" fmla="*/ 207 h 1476"/>
              <a:gd name="T90" fmla="*/ 950 w 1160"/>
              <a:gd name="T91" fmla="*/ 130 h 1476"/>
              <a:gd name="T92" fmla="*/ 925 w 1160"/>
              <a:gd name="T93" fmla="*/ 27 h 1476"/>
              <a:gd name="T94" fmla="*/ 834 w 1160"/>
              <a:gd name="T95" fmla="*/ 0 h 1476"/>
              <a:gd name="T96" fmla="*/ 770 w 1160"/>
              <a:gd name="T97" fmla="*/ 46 h 1476"/>
              <a:gd name="T98" fmla="*/ 711 w 1160"/>
              <a:gd name="T99" fmla="*/ 93 h 1476"/>
              <a:gd name="T100" fmla="*/ 742 w 1160"/>
              <a:gd name="T101" fmla="*/ 133 h 1476"/>
              <a:gd name="T102" fmla="*/ 762 w 1160"/>
              <a:gd name="T103" fmla="*/ 180 h 1476"/>
              <a:gd name="T104" fmla="*/ 706 w 1160"/>
              <a:gd name="T105" fmla="*/ 350 h 1476"/>
              <a:gd name="T106" fmla="*/ 649 w 1160"/>
              <a:gd name="T107" fmla="*/ 367 h 1476"/>
              <a:gd name="T108" fmla="*/ 531 w 1160"/>
              <a:gd name="T109" fmla="*/ 349 h 1476"/>
              <a:gd name="T110" fmla="*/ 487 w 1160"/>
              <a:gd name="T111" fmla="*/ 350 h 1476"/>
              <a:gd name="T112" fmla="*/ 430 w 1160"/>
              <a:gd name="T113" fmla="*/ 312 h 1476"/>
              <a:gd name="T114" fmla="*/ 413 w 1160"/>
              <a:gd name="T115" fmla="*/ 283 h 1476"/>
              <a:gd name="T116" fmla="*/ 504 w 1160"/>
              <a:gd name="T117" fmla="*/ 312 h 1476"/>
              <a:gd name="T118" fmla="*/ 671 w 1160"/>
              <a:gd name="T119" fmla="*/ 334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0" h="1476">
                <a:moveTo>
                  <a:pt x="765" y="223"/>
                </a:moveTo>
                <a:lnTo>
                  <a:pt x="765" y="223"/>
                </a:lnTo>
                <a:lnTo>
                  <a:pt x="749" y="224"/>
                </a:lnTo>
                <a:lnTo>
                  <a:pt x="737" y="225"/>
                </a:lnTo>
                <a:lnTo>
                  <a:pt x="733" y="227"/>
                </a:lnTo>
                <a:lnTo>
                  <a:pt x="729" y="229"/>
                </a:lnTo>
                <a:lnTo>
                  <a:pt x="729" y="229"/>
                </a:lnTo>
                <a:lnTo>
                  <a:pt x="724" y="237"/>
                </a:lnTo>
                <a:lnTo>
                  <a:pt x="723" y="240"/>
                </a:lnTo>
                <a:lnTo>
                  <a:pt x="723" y="240"/>
                </a:lnTo>
                <a:lnTo>
                  <a:pt x="676" y="239"/>
                </a:lnTo>
                <a:lnTo>
                  <a:pt x="625" y="238"/>
                </a:lnTo>
                <a:lnTo>
                  <a:pt x="562" y="236"/>
                </a:lnTo>
                <a:lnTo>
                  <a:pt x="562" y="236"/>
                </a:lnTo>
                <a:lnTo>
                  <a:pt x="421" y="229"/>
                </a:lnTo>
                <a:lnTo>
                  <a:pt x="421" y="229"/>
                </a:lnTo>
                <a:lnTo>
                  <a:pt x="422" y="229"/>
                </a:lnTo>
                <a:lnTo>
                  <a:pt x="425" y="226"/>
                </a:lnTo>
                <a:lnTo>
                  <a:pt x="425" y="226"/>
                </a:lnTo>
                <a:lnTo>
                  <a:pt x="422" y="225"/>
                </a:lnTo>
                <a:lnTo>
                  <a:pt x="412" y="225"/>
                </a:lnTo>
                <a:lnTo>
                  <a:pt x="412" y="225"/>
                </a:lnTo>
                <a:lnTo>
                  <a:pt x="392" y="226"/>
                </a:lnTo>
                <a:lnTo>
                  <a:pt x="366" y="231"/>
                </a:lnTo>
                <a:lnTo>
                  <a:pt x="342" y="236"/>
                </a:lnTo>
                <a:lnTo>
                  <a:pt x="333" y="238"/>
                </a:lnTo>
                <a:lnTo>
                  <a:pt x="327" y="240"/>
                </a:lnTo>
                <a:lnTo>
                  <a:pt x="327" y="240"/>
                </a:lnTo>
                <a:lnTo>
                  <a:pt x="313" y="248"/>
                </a:lnTo>
                <a:lnTo>
                  <a:pt x="307" y="251"/>
                </a:lnTo>
                <a:lnTo>
                  <a:pt x="307" y="251"/>
                </a:lnTo>
                <a:lnTo>
                  <a:pt x="193" y="170"/>
                </a:lnTo>
                <a:lnTo>
                  <a:pt x="193" y="170"/>
                </a:lnTo>
                <a:lnTo>
                  <a:pt x="104" y="108"/>
                </a:lnTo>
                <a:lnTo>
                  <a:pt x="56" y="75"/>
                </a:lnTo>
                <a:lnTo>
                  <a:pt x="39" y="66"/>
                </a:lnTo>
                <a:lnTo>
                  <a:pt x="32" y="62"/>
                </a:lnTo>
                <a:lnTo>
                  <a:pt x="32" y="62"/>
                </a:lnTo>
                <a:lnTo>
                  <a:pt x="29" y="62"/>
                </a:lnTo>
                <a:lnTo>
                  <a:pt x="24" y="65"/>
                </a:lnTo>
                <a:lnTo>
                  <a:pt x="20" y="68"/>
                </a:lnTo>
                <a:lnTo>
                  <a:pt x="16" y="72"/>
                </a:lnTo>
                <a:lnTo>
                  <a:pt x="11" y="77"/>
                </a:lnTo>
                <a:lnTo>
                  <a:pt x="6" y="82"/>
                </a:lnTo>
                <a:lnTo>
                  <a:pt x="3" y="90"/>
                </a:lnTo>
                <a:lnTo>
                  <a:pt x="1" y="97"/>
                </a:lnTo>
                <a:lnTo>
                  <a:pt x="1" y="97"/>
                </a:lnTo>
                <a:lnTo>
                  <a:pt x="0" y="105"/>
                </a:lnTo>
                <a:lnTo>
                  <a:pt x="1" y="110"/>
                </a:lnTo>
                <a:lnTo>
                  <a:pt x="4" y="114"/>
                </a:lnTo>
                <a:lnTo>
                  <a:pt x="9" y="118"/>
                </a:lnTo>
                <a:lnTo>
                  <a:pt x="19" y="124"/>
                </a:lnTo>
                <a:lnTo>
                  <a:pt x="30" y="130"/>
                </a:lnTo>
                <a:lnTo>
                  <a:pt x="30" y="130"/>
                </a:lnTo>
                <a:lnTo>
                  <a:pt x="69" y="152"/>
                </a:lnTo>
                <a:lnTo>
                  <a:pt x="144" y="191"/>
                </a:lnTo>
                <a:lnTo>
                  <a:pt x="267" y="256"/>
                </a:lnTo>
                <a:lnTo>
                  <a:pt x="267" y="256"/>
                </a:lnTo>
                <a:lnTo>
                  <a:pt x="283" y="265"/>
                </a:lnTo>
                <a:lnTo>
                  <a:pt x="294" y="272"/>
                </a:lnTo>
                <a:lnTo>
                  <a:pt x="302" y="278"/>
                </a:lnTo>
                <a:lnTo>
                  <a:pt x="302" y="278"/>
                </a:lnTo>
                <a:lnTo>
                  <a:pt x="301" y="279"/>
                </a:lnTo>
                <a:lnTo>
                  <a:pt x="297" y="284"/>
                </a:lnTo>
                <a:lnTo>
                  <a:pt x="296" y="288"/>
                </a:lnTo>
                <a:lnTo>
                  <a:pt x="296" y="292"/>
                </a:lnTo>
                <a:lnTo>
                  <a:pt x="297" y="297"/>
                </a:lnTo>
                <a:lnTo>
                  <a:pt x="300" y="302"/>
                </a:lnTo>
                <a:lnTo>
                  <a:pt x="300" y="302"/>
                </a:lnTo>
                <a:lnTo>
                  <a:pt x="306" y="310"/>
                </a:lnTo>
                <a:lnTo>
                  <a:pt x="309" y="314"/>
                </a:lnTo>
                <a:lnTo>
                  <a:pt x="312" y="315"/>
                </a:lnTo>
                <a:lnTo>
                  <a:pt x="314" y="317"/>
                </a:lnTo>
                <a:lnTo>
                  <a:pt x="314" y="317"/>
                </a:lnTo>
                <a:lnTo>
                  <a:pt x="318" y="322"/>
                </a:lnTo>
                <a:lnTo>
                  <a:pt x="322" y="325"/>
                </a:lnTo>
                <a:lnTo>
                  <a:pt x="329" y="330"/>
                </a:lnTo>
                <a:lnTo>
                  <a:pt x="329" y="330"/>
                </a:lnTo>
                <a:lnTo>
                  <a:pt x="328" y="330"/>
                </a:lnTo>
                <a:lnTo>
                  <a:pt x="327" y="330"/>
                </a:lnTo>
                <a:lnTo>
                  <a:pt x="326" y="331"/>
                </a:lnTo>
                <a:lnTo>
                  <a:pt x="328" y="335"/>
                </a:lnTo>
                <a:lnTo>
                  <a:pt x="338" y="344"/>
                </a:lnTo>
                <a:lnTo>
                  <a:pt x="338" y="344"/>
                </a:lnTo>
                <a:lnTo>
                  <a:pt x="351" y="354"/>
                </a:lnTo>
                <a:lnTo>
                  <a:pt x="361" y="361"/>
                </a:lnTo>
                <a:lnTo>
                  <a:pt x="371" y="364"/>
                </a:lnTo>
                <a:lnTo>
                  <a:pt x="378" y="365"/>
                </a:lnTo>
                <a:lnTo>
                  <a:pt x="378" y="365"/>
                </a:lnTo>
                <a:lnTo>
                  <a:pt x="398" y="374"/>
                </a:lnTo>
                <a:lnTo>
                  <a:pt x="412" y="378"/>
                </a:lnTo>
                <a:lnTo>
                  <a:pt x="412" y="378"/>
                </a:lnTo>
                <a:lnTo>
                  <a:pt x="447" y="390"/>
                </a:lnTo>
                <a:lnTo>
                  <a:pt x="447" y="390"/>
                </a:lnTo>
                <a:lnTo>
                  <a:pt x="474" y="398"/>
                </a:lnTo>
                <a:lnTo>
                  <a:pt x="474" y="398"/>
                </a:lnTo>
                <a:lnTo>
                  <a:pt x="510" y="418"/>
                </a:lnTo>
                <a:lnTo>
                  <a:pt x="538" y="433"/>
                </a:lnTo>
                <a:lnTo>
                  <a:pt x="550" y="437"/>
                </a:lnTo>
                <a:lnTo>
                  <a:pt x="558" y="441"/>
                </a:lnTo>
                <a:lnTo>
                  <a:pt x="558" y="441"/>
                </a:lnTo>
                <a:lnTo>
                  <a:pt x="585" y="447"/>
                </a:lnTo>
                <a:lnTo>
                  <a:pt x="602" y="449"/>
                </a:lnTo>
                <a:lnTo>
                  <a:pt x="602" y="449"/>
                </a:lnTo>
                <a:lnTo>
                  <a:pt x="602" y="449"/>
                </a:lnTo>
                <a:lnTo>
                  <a:pt x="602" y="450"/>
                </a:lnTo>
                <a:lnTo>
                  <a:pt x="610" y="454"/>
                </a:lnTo>
                <a:lnTo>
                  <a:pt x="610" y="454"/>
                </a:lnTo>
                <a:lnTo>
                  <a:pt x="616" y="455"/>
                </a:lnTo>
                <a:lnTo>
                  <a:pt x="623" y="456"/>
                </a:lnTo>
                <a:lnTo>
                  <a:pt x="640" y="456"/>
                </a:lnTo>
                <a:lnTo>
                  <a:pt x="655" y="455"/>
                </a:lnTo>
                <a:lnTo>
                  <a:pt x="663" y="454"/>
                </a:lnTo>
                <a:lnTo>
                  <a:pt x="663" y="454"/>
                </a:lnTo>
                <a:lnTo>
                  <a:pt x="674" y="449"/>
                </a:lnTo>
                <a:lnTo>
                  <a:pt x="681" y="444"/>
                </a:lnTo>
                <a:lnTo>
                  <a:pt x="681" y="444"/>
                </a:lnTo>
                <a:lnTo>
                  <a:pt x="667" y="502"/>
                </a:lnTo>
                <a:lnTo>
                  <a:pt x="656" y="546"/>
                </a:lnTo>
                <a:lnTo>
                  <a:pt x="651" y="563"/>
                </a:lnTo>
                <a:lnTo>
                  <a:pt x="650" y="575"/>
                </a:lnTo>
                <a:lnTo>
                  <a:pt x="650" y="575"/>
                </a:lnTo>
                <a:lnTo>
                  <a:pt x="648" y="592"/>
                </a:lnTo>
                <a:lnTo>
                  <a:pt x="643" y="609"/>
                </a:lnTo>
                <a:lnTo>
                  <a:pt x="638" y="625"/>
                </a:lnTo>
                <a:lnTo>
                  <a:pt x="635" y="634"/>
                </a:lnTo>
                <a:lnTo>
                  <a:pt x="635" y="634"/>
                </a:lnTo>
                <a:lnTo>
                  <a:pt x="630" y="647"/>
                </a:lnTo>
                <a:lnTo>
                  <a:pt x="627" y="654"/>
                </a:lnTo>
                <a:lnTo>
                  <a:pt x="622" y="660"/>
                </a:lnTo>
                <a:lnTo>
                  <a:pt x="622" y="660"/>
                </a:lnTo>
                <a:lnTo>
                  <a:pt x="614" y="667"/>
                </a:lnTo>
                <a:lnTo>
                  <a:pt x="601" y="675"/>
                </a:lnTo>
                <a:lnTo>
                  <a:pt x="595" y="681"/>
                </a:lnTo>
                <a:lnTo>
                  <a:pt x="588" y="687"/>
                </a:lnTo>
                <a:lnTo>
                  <a:pt x="582" y="694"/>
                </a:lnTo>
                <a:lnTo>
                  <a:pt x="577" y="703"/>
                </a:lnTo>
                <a:lnTo>
                  <a:pt x="577" y="703"/>
                </a:lnTo>
                <a:lnTo>
                  <a:pt x="571" y="717"/>
                </a:lnTo>
                <a:lnTo>
                  <a:pt x="563" y="742"/>
                </a:lnTo>
                <a:lnTo>
                  <a:pt x="539" y="811"/>
                </a:lnTo>
                <a:lnTo>
                  <a:pt x="526" y="850"/>
                </a:lnTo>
                <a:lnTo>
                  <a:pt x="516" y="889"/>
                </a:lnTo>
                <a:lnTo>
                  <a:pt x="506" y="924"/>
                </a:lnTo>
                <a:lnTo>
                  <a:pt x="500" y="954"/>
                </a:lnTo>
                <a:lnTo>
                  <a:pt x="500" y="954"/>
                </a:lnTo>
                <a:lnTo>
                  <a:pt x="496" y="976"/>
                </a:lnTo>
                <a:lnTo>
                  <a:pt x="490" y="995"/>
                </a:lnTo>
                <a:lnTo>
                  <a:pt x="483" y="1010"/>
                </a:lnTo>
                <a:lnTo>
                  <a:pt x="474" y="1022"/>
                </a:lnTo>
                <a:lnTo>
                  <a:pt x="467" y="1032"/>
                </a:lnTo>
                <a:lnTo>
                  <a:pt x="460" y="1039"/>
                </a:lnTo>
                <a:lnTo>
                  <a:pt x="454" y="1046"/>
                </a:lnTo>
                <a:lnTo>
                  <a:pt x="450" y="1053"/>
                </a:lnTo>
                <a:lnTo>
                  <a:pt x="450" y="1053"/>
                </a:lnTo>
                <a:lnTo>
                  <a:pt x="444" y="1063"/>
                </a:lnTo>
                <a:lnTo>
                  <a:pt x="437" y="1076"/>
                </a:lnTo>
                <a:lnTo>
                  <a:pt x="437" y="1076"/>
                </a:lnTo>
                <a:lnTo>
                  <a:pt x="432" y="1091"/>
                </a:lnTo>
                <a:lnTo>
                  <a:pt x="426" y="1116"/>
                </a:lnTo>
                <a:lnTo>
                  <a:pt x="413" y="1182"/>
                </a:lnTo>
                <a:lnTo>
                  <a:pt x="401" y="1249"/>
                </a:lnTo>
                <a:lnTo>
                  <a:pt x="397" y="1273"/>
                </a:lnTo>
                <a:lnTo>
                  <a:pt x="393" y="1286"/>
                </a:lnTo>
                <a:lnTo>
                  <a:pt x="393" y="1286"/>
                </a:lnTo>
                <a:lnTo>
                  <a:pt x="386" y="1305"/>
                </a:lnTo>
                <a:lnTo>
                  <a:pt x="385" y="1312"/>
                </a:lnTo>
                <a:lnTo>
                  <a:pt x="384" y="1319"/>
                </a:lnTo>
                <a:lnTo>
                  <a:pt x="384" y="1319"/>
                </a:lnTo>
                <a:lnTo>
                  <a:pt x="385" y="1331"/>
                </a:lnTo>
                <a:lnTo>
                  <a:pt x="386" y="1336"/>
                </a:lnTo>
                <a:lnTo>
                  <a:pt x="388" y="1338"/>
                </a:lnTo>
                <a:lnTo>
                  <a:pt x="388" y="1338"/>
                </a:lnTo>
                <a:lnTo>
                  <a:pt x="389" y="1338"/>
                </a:lnTo>
                <a:lnTo>
                  <a:pt x="392" y="1337"/>
                </a:lnTo>
                <a:lnTo>
                  <a:pt x="395" y="1332"/>
                </a:lnTo>
                <a:lnTo>
                  <a:pt x="397" y="1331"/>
                </a:lnTo>
                <a:lnTo>
                  <a:pt x="397" y="1332"/>
                </a:lnTo>
                <a:lnTo>
                  <a:pt x="393" y="1343"/>
                </a:lnTo>
                <a:lnTo>
                  <a:pt x="393" y="1343"/>
                </a:lnTo>
                <a:lnTo>
                  <a:pt x="384" y="1365"/>
                </a:lnTo>
                <a:lnTo>
                  <a:pt x="372" y="1391"/>
                </a:lnTo>
                <a:lnTo>
                  <a:pt x="362" y="1412"/>
                </a:lnTo>
                <a:lnTo>
                  <a:pt x="358" y="1424"/>
                </a:lnTo>
                <a:lnTo>
                  <a:pt x="358" y="1424"/>
                </a:lnTo>
                <a:lnTo>
                  <a:pt x="358" y="1430"/>
                </a:lnTo>
                <a:lnTo>
                  <a:pt x="359" y="1436"/>
                </a:lnTo>
                <a:lnTo>
                  <a:pt x="362" y="1442"/>
                </a:lnTo>
                <a:lnTo>
                  <a:pt x="362" y="1442"/>
                </a:lnTo>
                <a:lnTo>
                  <a:pt x="360" y="1444"/>
                </a:lnTo>
                <a:lnTo>
                  <a:pt x="358" y="1448"/>
                </a:lnTo>
                <a:lnTo>
                  <a:pt x="358" y="1451"/>
                </a:lnTo>
                <a:lnTo>
                  <a:pt x="358" y="1455"/>
                </a:lnTo>
                <a:lnTo>
                  <a:pt x="359" y="1458"/>
                </a:lnTo>
                <a:lnTo>
                  <a:pt x="362" y="1462"/>
                </a:lnTo>
                <a:lnTo>
                  <a:pt x="362" y="1462"/>
                </a:lnTo>
                <a:lnTo>
                  <a:pt x="369" y="1468"/>
                </a:lnTo>
                <a:lnTo>
                  <a:pt x="376" y="1471"/>
                </a:lnTo>
                <a:lnTo>
                  <a:pt x="387" y="1474"/>
                </a:lnTo>
                <a:lnTo>
                  <a:pt x="404" y="1475"/>
                </a:lnTo>
                <a:lnTo>
                  <a:pt x="404" y="1475"/>
                </a:lnTo>
                <a:lnTo>
                  <a:pt x="421" y="1476"/>
                </a:lnTo>
                <a:lnTo>
                  <a:pt x="433" y="1475"/>
                </a:lnTo>
                <a:lnTo>
                  <a:pt x="438" y="1474"/>
                </a:lnTo>
                <a:lnTo>
                  <a:pt x="441" y="1473"/>
                </a:lnTo>
                <a:lnTo>
                  <a:pt x="444" y="1470"/>
                </a:lnTo>
                <a:lnTo>
                  <a:pt x="445" y="1467"/>
                </a:lnTo>
                <a:lnTo>
                  <a:pt x="445" y="1467"/>
                </a:lnTo>
                <a:lnTo>
                  <a:pt x="447" y="1460"/>
                </a:lnTo>
                <a:lnTo>
                  <a:pt x="448" y="1455"/>
                </a:lnTo>
                <a:lnTo>
                  <a:pt x="448" y="1451"/>
                </a:lnTo>
                <a:lnTo>
                  <a:pt x="450" y="1449"/>
                </a:lnTo>
                <a:lnTo>
                  <a:pt x="450" y="1449"/>
                </a:lnTo>
                <a:lnTo>
                  <a:pt x="458" y="1436"/>
                </a:lnTo>
                <a:lnTo>
                  <a:pt x="463" y="1427"/>
                </a:lnTo>
                <a:lnTo>
                  <a:pt x="465" y="1418"/>
                </a:lnTo>
                <a:lnTo>
                  <a:pt x="465" y="1418"/>
                </a:lnTo>
                <a:lnTo>
                  <a:pt x="468" y="1389"/>
                </a:lnTo>
                <a:lnTo>
                  <a:pt x="470" y="1361"/>
                </a:lnTo>
                <a:lnTo>
                  <a:pt x="470" y="1361"/>
                </a:lnTo>
                <a:lnTo>
                  <a:pt x="473" y="1342"/>
                </a:lnTo>
                <a:lnTo>
                  <a:pt x="481" y="1307"/>
                </a:lnTo>
                <a:lnTo>
                  <a:pt x="492" y="1269"/>
                </a:lnTo>
                <a:lnTo>
                  <a:pt x="498" y="1252"/>
                </a:lnTo>
                <a:lnTo>
                  <a:pt x="503" y="1239"/>
                </a:lnTo>
                <a:lnTo>
                  <a:pt x="503" y="1239"/>
                </a:lnTo>
                <a:lnTo>
                  <a:pt x="507" y="1227"/>
                </a:lnTo>
                <a:lnTo>
                  <a:pt x="512" y="1211"/>
                </a:lnTo>
                <a:lnTo>
                  <a:pt x="523" y="1173"/>
                </a:lnTo>
                <a:lnTo>
                  <a:pt x="533" y="1138"/>
                </a:lnTo>
                <a:lnTo>
                  <a:pt x="538" y="1124"/>
                </a:lnTo>
                <a:lnTo>
                  <a:pt x="543" y="1114"/>
                </a:lnTo>
                <a:lnTo>
                  <a:pt x="543" y="1114"/>
                </a:lnTo>
                <a:lnTo>
                  <a:pt x="553" y="1095"/>
                </a:lnTo>
                <a:lnTo>
                  <a:pt x="569" y="1070"/>
                </a:lnTo>
                <a:lnTo>
                  <a:pt x="583" y="1047"/>
                </a:lnTo>
                <a:lnTo>
                  <a:pt x="588" y="1037"/>
                </a:lnTo>
                <a:lnTo>
                  <a:pt x="591" y="1030"/>
                </a:lnTo>
                <a:lnTo>
                  <a:pt x="591" y="1030"/>
                </a:lnTo>
                <a:lnTo>
                  <a:pt x="595" y="1022"/>
                </a:lnTo>
                <a:lnTo>
                  <a:pt x="603" y="1008"/>
                </a:lnTo>
                <a:lnTo>
                  <a:pt x="625" y="973"/>
                </a:lnTo>
                <a:lnTo>
                  <a:pt x="661" y="921"/>
                </a:lnTo>
                <a:lnTo>
                  <a:pt x="661" y="921"/>
                </a:lnTo>
                <a:lnTo>
                  <a:pt x="671" y="903"/>
                </a:lnTo>
                <a:lnTo>
                  <a:pt x="678" y="891"/>
                </a:lnTo>
                <a:lnTo>
                  <a:pt x="678" y="891"/>
                </a:lnTo>
                <a:lnTo>
                  <a:pt x="683" y="902"/>
                </a:lnTo>
                <a:lnTo>
                  <a:pt x="694" y="925"/>
                </a:lnTo>
                <a:lnTo>
                  <a:pt x="700" y="942"/>
                </a:lnTo>
                <a:lnTo>
                  <a:pt x="704" y="958"/>
                </a:lnTo>
                <a:lnTo>
                  <a:pt x="708" y="975"/>
                </a:lnTo>
                <a:lnTo>
                  <a:pt x="709" y="990"/>
                </a:lnTo>
                <a:lnTo>
                  <a:pt x="709" y="990"/>
                </a:lnTo>
                <a:lnTo>
                  <a:pt x="713" y="1028"/>
                </a:lnTo>
                <a:lnTo>
                  <a:pt x="717" y="1072"/>
                </a:lnTo>
                <a:lnTo>
                  <a:pt x="721" y="1093"/>
                </a:lnTo>
                <a:lnTo>
                  <a:pt x="726" y="1112"/>
                </a:lnTo>
                <a:lnTo>
                  <a:pt x="730" y="1127"/>
                </a:lnTo>
                <a:lnTo>
                  <a:pt x="733" y="1133"/>
                </a:lnTo>
                <a:lnTo>
                  <a:pt x="736" y="1139"/>
                </a:lnTo>
                <a:lnTo>
                  <a:pt x="736" y="1139"/>
                </a:lnTo>
                <a:lnTo>
                  <a:pt x="748" y="1155"/>
                </a:lnTo>
                <a:lnTo>
                  <a:pt x="755" y="1164"/>
                </a:lnTo>
                <a:lnTo>
                  <a:pt x="763" y="1172"/>
                </a:lnTo>
                <a:lnTo>
                  <a:pt x="772" y="1179"/>
                </a:lnTo>
                <a:lnTo>
                  <a:pt x="780" y="1186"/>
                </a:lnTo>
                <a:lnTo>
                  <a:pt x="789" y="1192"/>
                </a:lnTo>
                <a:lnTo>
                  <a:pt x="800" y="1195"/>
                </a:lnTo>
                <a:lnTo>
                  <a:pt x="800" y="1195"/>
                </a:lnTo>
                <a:lnTo>
                  <a:pt x="815" y="1201"/>
                </a:lnTo>
                <a:lnTo>
                  <a:pt x="836" y="1211"/>
                </a:lnTo>
                <a:lnTo>
                  <a:pt x="890" y="1239"/>
                </a:lnTo>
                <a:lnTo>
                  <a:pt x="917" y="1253"/>
                </a:lnTo>
                <a:lnTo>
                  <a:pt x="941" y="1267"/>
                </a:lnTo>
                <a:lnTo>
                  <a:pt x="960" y="1279"/>
                </a:lnTo>
                <a:lnTo>
                  <a:pt x="971" y="1289"/>
                </a:lnTo>
                <a:lnTo>
                  <a:pt x="971" y="1289"/>
                </a:lnTo>
                <a:lnTo>
                  <a:pt x="983" y="1298"/>
                </a:lnTo>
                <a:lnTo>
                  <a:pt x="992" y="1305"/>
                </a:lnTo>
                <a:lnTo>
                  <a:pt x="999" y="1310"/>
                </a:lnTo>
                <a:lnTo>
                  <a:pt x="1004" y="1317"/>
                </a:lnTo>
                <a:lnTo>
                  <a:pt x="1004" y="1317"/>
                </a:lnTo>
                <a:lnTo>
                  <a:pt x="1009" y="1322"/>
                </a:lnTo>
                <a:lnTo>
                  <a:pt x="1011" y="1324"/>
                </a:lnTo>
                <a:lnTo>
                  <a:pt x="1015" y="1328"/>
                </a:lnTo>
                <a:lnTo>
                  <a:pt x="1018" y="1335"/>
                </a:lnTo>
                <a:lnTo>
                  <a:pt x="1018" y="1335"/>
                </a:lnTo>
                <a:lnTo>
                  <a:pt x="1029" y="1358"/>
                </a:lnTo>
                <a:lnTo>
                  <a:pt x="1029" y="1358"/>
                </a:lnTo>
                <a:lnTo>
                  <a:pt x="1032" y="1363"/>
                </a:lnTo>
                <a:lnTo>
                  <a:pt x="1037" y="1369"/>
                </a:lnTo>
                <a:lnTo>
                  <a:pt x="1050" y="1384"/>
                </a:lnTo>
                <a:lnTo>
                  <a:pt x="1063" y="1398"/>
                </a:lnTo>
                <a:lnTo>
                  <a:pt x="1072" y="1409"/>
                </a:lnTo>
                <a:lnTo>
                  <a:pt x="1072" y="1409"/>
                </a:lnTo>
                <a:lnTo>
                  <a:pt x="1077" y="1416"/>
                </a:lnTo>
                <a:lnTo>
                  <a:pt x="1081" y="1421"/>
                </a:lnTo>
                <a:lnTo>
                  <a:pt x="1086" y="1424"/>
                </a:lnTo>
                <a:lnTo>
                  <a:pt x="1097" y="1429"/>
                </a:lnTo>
                <a:lnTo>
                  <a:pt x="1097" y="1429"/>
                </a:lnTo>
                <a:lnTo>
                  <a:pt x="1110" y="1434"/>
                </a:lnTo>
                <a:lnTo>
                  <a:pt x="1116" y="1435"/>
                </a:lnTo>
                <a:lnTo>
                  <a:pt x="1121" y="1435"/>
                </a:lnTo>
                <a:lnTo>
                  <a:pt x="1127" y="1435"/>
                </a:lnTo>
                <a:lnTo>
                  <a:pt x="1131" y="1432"/>
                </a:lnTo>
                <a:lnTo>
                  <a:pt x="1136" y="1428"/>
                </a:lnTo>
                <a:lnTo>
                  <a:pt x="1141" y="1421"/>
                </a:lnTo>
                <a:lnTo>
                  <a:pt x="1141" y="1421"/>
                </a:lnTo>
                <a:lnTo>
                  <a:pt x="1149" y="1402"/>
                </a:lnTo>
                <a:lnTo>
                  <a:pt x="1156" y="1384"/>
                </a:lnTo>
                <a:lnTo>
                  <a:pt x="1158" y="1376"/>
                </a:lnTo>
                <a:lnTo>
                  <a:pt x="1160" y="1368"/>
                </a:lnTo>
                <a:lnTo>
                  <a:pt x="1160" y="1361"/>
                </a:lnTo>
                <a:lnTo>
                  <a:pt x="1158" y="1355"/>
                </a:lnTo>
                <a:lnTo>
                  <a:pt x="1158" y="1355"/>
                </a:lnTo>
                <a:lnTo>
                  <a:pt x="1155" y="1348"/>
                </a:lnTo>
                <a:lnTo>
                  <a:pt x="1150" y="1342"/>
                </a:lnTo>
                <a:lnTo>
                  <a:pt x="1136" y="1326"/>
                </a:lnTo>
                <a:lnTo>
                  <a:pt x="1121" y="1312"/>
                </a:lnTo>
                <a:lnTo>
                  <a:pt x="1110" y="1302"/>
                </a:lnTo>
                <a:lnTo>
                  <a:pt x="1110" y="1302"/>
                </a:lnTo>
                <a:lnTo>
                  <a:pt x="1102" y="1289"/>
                </a:lnTo>
                <a:lnTo>
                  <a:pt x="1098" y="1285"/>
                </a:lnTo>
                <a:lnTo>
                  <a:pt x="1092" y="1282"/>
                </a:lnTo>
                <a:lnTo>
                  <a:pt x="1092" y="1282"/>
                </a:lnTo>
                <a:lnTo>
                  <a:pt x="1083" y="1277"/>
                </a:lnTo>
                <a:lnTo>
                  <a:pt x="1072" y="1272"/>
                </a:lnTo>
                <a:lnTo>
                  <a:pt x="1063" y="1267"/>
                </a:lnTo>
                <a:lnTo>
                  <a:pt x="1055" y="1264"/>
                </a:lnTo>
                <a:lnTo>
                  <a:pt x="1055" y="1264"/>
                </a:lnTo>
                <a:lnTo>
                  <a:pt x="1045" y="1254"/>
                </a:lnTo>
                <a:lnTo>
                  <a:pt x="1026" y="1237"/>
                </a:lnTo>
                <a:lnTo>
                  <a:pt x="1006" y="1214"/>
                </a:lnTo>
                <a:lnTo>
                  <a:pt x="986" y="1191"/>
                </a:lnTo>
                <a:lnTo>
                  <a:pt x="986" y="1191"/>
                </a:lnTo>
                <a:lnTo>
                  <a:pt x="978" y="1181"/>
                </a:lnTo>
                <a:lnTo>
                  <a:pt x="970" y="1171"/>
                </a:lnTo>
                <a:lnTo>
                  <a:pt x="952" y="1154"/>
                </a:lnTo>
                <a:lnTo>
                  <a:pt x="936" y="1140"/>
                </a:lnTo>
                <a:lnTo>
                  <a:pt x="921" y="1129"/>
                </a:lnTo>
                <a:lnTo>
                  <a:pt x="921" y="1129"/>
                </a:lnTo>
                <a:lnTo>
                  <a:pt x="903" y="1118"/>
                </a:lnTo>
                <a:lnTo>
                  <a:pt x="877" y="1105"/>
                </a:lnTo>
                <a:lnTo>
                  <a:pt x="846" y="1089"/>
                </a:lnTo>
                <a:lnTo>
                  <a:pt x="846" y="1089"/>
                </a:lnTo>
                <a:lnTo>
                  <a:pt x="846" y="1032"/>
                </a:lnTo>
                <a:lnTo>
                  <a:pt x="847" y="987"/>
                </a:lnTo>
                <a:lnTo>
                  <a:pt x="848" y="954"/>
                </a:lnTo>
                <a:lnTo>
                  <a:pt x="848" y="954"/>
                </a:lnTo>
                <a:lnTo>
                  <a:pt x="852" y="885"/>
                </a:lnTo>
                <a:lnTo>
                  <a:pt x="855" y="841"/>
                </a:lnTo>
                <a:lnTo>
                  <a:pt x="859" y="797"/>
                </a:lnTo>
                <a:lnTo>
                  <a:pt x="859" y="797"/>
                </a:lnTo>
                <a:lnTo>
                  <a:pt x="861" y="778"/>
                </a:lnTo>
                <a:lnTo>
                  <a:pt x="861" y="759"/>
                </a:lnTo>
                <a:lnTo>
                  <a:pt x="861" y="726"/>
                </a:lnTo>
                <a:lnTo>
                  <a:pt x="859" y="700"/>
                </a:lnTo>
                <a:lnTo>
                  <a:pt x="859" y="685"/>
                </a:lnTo>
                <a:lnTo>
                  <a:pt x="859" y="685"/>
                </a:lnTo>
                <a:lnTo>
                  <a:pt x="860" y="666"/>
                </a:lnTo>
                <a:lnTo>
                  <a:pt x="861" y="652"/>
                </a:lnTo>
                <a:lnTo>
                  <a:pt x="861" y="652"/>
                </a:lnTo>
                <a:lnTo>
                  <a:pt x="861" y="648"/>
                </a:lnTo>
                <a:lnTo>
                  <a:pt x="860" y="644"/>
                </a:lnTo>
                <a:lnTo>
                  <a:pt x="861" y="640"/>
                </a:lnTo>
                <a:lnTo>
                  <a:pt x="864" y="635"/>
                </a:lnTo>
                <a:lnTo>
                  <a:pt x="874" y="621"/>
                </a:lnTo>
                <a:lnTo>
                  <a:pt x="874" y="621"/>
                </a:lnTo>
                <a:lnTo>
                  <a:pt x="882" y="609"/>
                </a:lnTo>
                <a:lnTo>
                  <a:pt x="891" y="595"/>
                </a:lnTo>
                <a:lnTo>
                  <a:pt x="899" y="579"/>
                </a:lnTo>
                <a:lnTo>
                  <a:pt x="906" y="562"/>
                </a:lnTo>
                <a:lnTo>
                  <a:pt x="918" y="533"/>
                </a:lnTo>
                <a:lnTo>
                  <a:pt x="921" y="521"/>
                </a:lnTo>
                <a:lnTo>
                  <a:pt x="923" y="513"/>
                </a:lnTo>
                <a:lnTo>
                  <a:pt x="923" y="513"/>
                </a:lnTo>
                <a:lnTo>
                  <a:pt x="928" y="477"/>
                </a:lnTo>
                <a:lnTo>
                  <a:pt x="940" y="413"/>
                </a:lnTo>
                <a:lnTo>
                  <a:pt x="952" y="347"/>
                </a:lnTo>
                <a:lnTo>
                  <a:pt x="958" y="309"/>
                </a:lnTo>
                <a:lnTo>
                  <a:pt x="958" y="309"/>
                </a:lnTo>
                <a:lnTo>
                  <a:pt x="960" y="297"/>
                </a:lnTo>
                <a:lnTo>
                  <a:pt x="963" y="289"/>
                </a:lnTo>
                <a:lnTo>
                  <a:pt x="963" y="279"/>
                </a:lnTo>
                <a:lnTo>
                  <a:pt x="963" y="273"/>
                </a:lnTo>
                <a:lnTo>
                  <a:pt x="960" y="266"/>
                </a:lnTo>
                <a:lnTo>
                  <a:pt x="960" y="266"/>
                </a:lnTo>
                <a:lnTo>
                  <a:pt x="957" y="252"/>
                </a:lnTo>
                <a:lnTo>
                  <a:pt x="952" y="242"/>
                </a:lnTo>
                <a:lnTo>
                  <a:pt x="950" y="238"/>
                </a:lnTo>
                <a:lnTo>
                  <a:pt x="947" y="235"/>
                </a:lnTo>
                <a:lnTo>
                  <a:pt x="943" y="231"/>
                </a:lnTo>
                <a:lnTo>
                  <a:pt x="938" y="229"/>
                </a:lnTo>
                <a:lnTo>
                  <a:pt x="938" y="229"/>
                </a:lnTo>
                <a:lnTo>
                  <a:pt x="926" y="224"/>
                </a:lnTo>
                <a:lnTo>
                  <a:pt x="919" y="220"/>
                </a:lnTo>
                <a:lnTo>
                  <a:pt x="919" y="220"/>
                </a:lnTo>
                <a:lnTo>
                  <a:pt x="914" y="218"/>
                </a:lnTo>
                <a:lnTo>
                  <a:pt x="911" y="214"/>
                </a:lnTo>
                <a:lnTo>
                  <a:pt x="911" y="213"/>
                </a:lnTo>
                <a:lnTo>
                  <a:pt x="911" y="211"/>
                </a:lnTo>
                <a:lnTo>
                  <a:pt x="912" y="209"/>
                </a:lnTo>
                <a:lnTo>
                  <a:pt x="914" y="207"/>
                </a:lnTo>
                <a:lnTo>
                  <a:pt x="914" y="207"/>
                </a:lnTo>
                <a:lnTo>
                  <a:pt x="920" y="202"/>
                </a:lnTo>
                <a:lnTo>
                  <a:pt x="928" y="191"/>
                </a:lnTo>
                <a:lnTo>
                  <a:pt x="937" y="179"/>
                </a:lnTo>
                <a:lnTo>
                  <a:pt x="943" y="167"/>
                </a:lnTo>
                <a:lnTo>
                  <a:pt x="943" y="167"/>
                </a:lnTo>
                <a:lnTo>
                  <a:pt x="946" y="156"/>
                </a:lnTo>
                <a:lnTo>
                  <a:pt x="949" y="143"/>
                </a:lnTo>
                <a:lnTo>
                  <a:pt x="950" y="130"/>
                </a:lnTo>
                <a:lnTo>
                  <a:pt x="950" y="130"/>
                </a:lnTo>
                <a:lnTo>
                  <a:pt x="950" y="120"/>
                </a:lnTo>
                <a:lnTo>
                  <a:pt x="951" y="98"/>
                </a:lnTo>
                <a:lnTo>
                  <a:pt x="950" y="84"/>
                </a:lnTo>
                <a:lnTo>
                  <a:pt x="949" y="69"/>
                </a:lnTo>
                <a:lnTo>
                  <a:pt x="945" y="55"/>
                </a:lnTo>
                <a:lnTo>
                  <a:pt x="940" y="45"/>
                </a:lnTo>
                <a:lnTo>
                  <a:pt x="940" y="45"/>
                </a:lnTo>
                <a:lnTo>
                  <a:pt x="934" y="35"/>
                </a:lnTo>
                <a:lnTo>
                  <a:pt x="925" y="27"/>
                </a:lnTo>
                <a:lnTo>
                  <a:pt x="914" y="20"/>
                </a:lnTo>
                <a:lnTo>
                  <a:pt x="904" y="13"/>
                </a:lnTo>
                <a:lnTo>
                  <a:pt x="891" y="8"/>
                </a:lnTo>
                <a:lnTo>
                  <a:pt x="879" y="5"/>
                </a:lnTo>
                <a:lnTo>
                  <a:pt x="866" y="2"/>
                </a:lnTo>
                <a:lnTo>
                  <a:pt x="855" y="0"/>
                </a:lnTo>
                <a:lnTo>
                  <a:pt x="855" y="0"/>
                </a:lnTo>
                <a:lnTo>
                  <a:pt x="845" y="0"/>
                </a:lnTo>
                <a:lnTo>
                  <a:pt x="834" y="0"/>
                </a:lnTo>
                <a:lnTo>
                  <a:pt x="826" y="2"/>
                </a:lnTo>
                <a:lnTo>
                  <a:pt x="818" y="5"/>
                </a:lnTo>
                <a:lnTo>
                  <a:pt x="809" y="7"/>
                </a:lnTo>
                <a:lnTo>
                  <a:pt x="803" y="11"/>
                </a:lnTo>
                <a:lnTo>
                  <a:pt x="793" y="18"/>
                </a:lnTo>
                <a:lnTo>
                  <a:pt x="793" y="18"/>
                </a:lnTo>
                <a:lnTo>
                  <a:pt x="788" y="22"/>
                </a:lnTo>
                <a:lnTo>
                  <a:pt x="782" y="29"/>
                </a:lnTo>
                <a:lnTo>
                  <a:pt x="770" y="46"/>
                </a:lnTo>
                <a:lnTo>
                  <a:pt x="756" y="66"/>
                </a:lnTo>
                <a:lnTo>
                  <a:pt x="756" y="66"/>
                </a:lnTo>
                <a:lnTo>
                  <a:pt x="748" y="69"/>
                </a:lnTo>
                <a:lnTo>
                  <a:pt x="731" y="75"/>
                </a:lnTo>
                <a:lnTo>
                  <a:pt x="723" y="80"/>
                </a:lnTo>
                <a:lnTo>
                  <a:pt x="716" y="85"/>
                </a:lnTo>
                <a:lnTo>
                  <a:pt x="713" y="88"/>
                </a:lnTo>
                <a:lnTo>
                  <a:pt x="711" y="91"/>
                </a:lnTo>
                <a:lnTo>
                  <a:pt x="711" y="93"/>
                </a:lnTo>
                <a:lnTo>
                  <a:pt x="711" y="93"/>
                </a:lnTo>
                <a:lnTo>
                  <a:pt x="715" y="97"/>
                </a:lnTo>
                <a:lnTo>
                  <a:pt x="721" y="100"/>
                </a:lnTo>
                <a:lnTo>
                  <a:pt x="735" y="108"/>
                </a:lnTo>
                <a:lnTo>
                  <a:pt x="754" y="117"/>
                </a:lnTo>
                <a:lnTo>
                  <a:pt x="754" y="117"/>
                </a:lnTo>
                <a:lnTo>
                  <a:pt x="748" y="124"/>
                </a:lnTo>
                <a:lnTo>
                  <a:pt x="743" y="130"/>
                </a:lnTo>
                <a:lnTo>
                  <a:pt x="742" y="133"/>
                </a:lnTo>
                <a:lnTo>
                  <a:pt x="742" y="137"/>
                </a:lnTo>
                <a:lnTo>
                  <a:pt x="742" y="137"/>
                </a:lnTo>
                <a:lnTo>
                  <a:pt x="743" y="140"/>
                </a:lnTo>
                <a:lnTo>
                  <a:pt x="746" y="144"/>
                </a:lnTo>
                <a:lnTo>
                  <a:pt x="750" y="148"/>
                </a:lnTo>
                <a:lnTo>
                  <a:pt x="757" y="154"/>
                </a:lnTo>
                <a:lnTo>
                  <a:pt x="757" y="154"/>
                </a:lnTo>
                <a:lnTo>
                  <a:pt x="759" y="164"/>
                </a:lnTo>
                <a:lnTo>
                  <a:pt x="762" y="180"/>
                </a:lnTo>
                <a:lnTo>
                  <a:pt x="762" y="180"/>
                </a:lnTo>
                <a:lnTo>
                  <a:pt x="767" y="194"/>
                </a:lnTo>
                <a:lnTo>
                  <a:pt x="772" y="205"/>
                </a:lnTo>
                <a:lnTo>
                  <a:pt x="772" y="205"/>
                </a:lnTo>
                <a:lnTo>
                  <a:pt x="777" y="220"/>
                </a:lnTo>
                <a:lnTo>
                  <a:pt x="765" y="223"/>
                </a:lnTo>
                <a:close/>
                <a:moveTo>
                  <a:pt x="708" y="339"/>
                </a:moveTo>
                <a:lnTo>
                  <a:pt x="708" y="339"/>
                </a:lnTo>
                <a:lnTo>
                  <a:pt x="706" y="350"/>
                </a:lnTo>
                <a:lnTo>
                  <a:pt x="703" y="358"/>
                </a:lnTo>
                <a:lnTo>
                  <a:pt x="701" y="363"/>
                </a:lnTo>
                <a:lnTo>
                  <a:pt x="701" y="363"/>
                </a:lnTo>
                <a:lnTo>
                  <a:pt x="700" y="365"/>
                </a:lnTo>
                <a:lnTo>
                  <a:pt x="698" y="367"/>
                </a:lnTo>
                <a:lnTo>
                  <a:pt x="694" y="368"/>
                </a:lnTo>
                <a:lnTo>
                  <a:pt x="681" y="368"/>
                </a:lnTo>
                <a:lnTo>
                  <a:pt x="681" y="368"/>
                </a:lnTo>
                <a:lnTo>
                  <a:pt x="649" y="367"/>
                </a:lnTo>
                <a:lnTo>
                  <a:pt x="628" y="365"/>
                </a:lnTo>
                <a:lnTo>
                  <a:pt x="628" y="365"/>
                </a:lnTo>
                <a:lnTo>
                  <a:pt x="617" y="365"/>
                </a:lnTo>
                <a:lnTo>
                  <a:pt x="602" y="364"/>
                </a:lnTo>
                <a:lnTo>
                  <a:pt x="583" y="362"/>
                </a:lnTo>
                <a:lnTo>
                  <a:pt x="562" y="357"/>
                </a:lnTo>
                <a:lnTo>
                  <a:pt x="562" y="357"/>
                </a:lnTo>
                <a:lnTo>
                  <a:pt x="544" y="351"/>
                </a:lnTo>
                <a:lnTo>
                  <a:pt x="531" y="349"/>
                </a:lnTo>
                <a:lnTo>
                  <a:pt x="516" y="345"/>
                </a:lnTo>
                <a:lnTo>
                  <a:pt x="516" y="345"/>
                </a:lnTo>
                <a:lnTo>
                  <a:pt x="506" y="347"/>
                </a:lnTo>
                <a:lnTo>
                  <a:pt x="502" y="347"/>
                </a:lnTo>
                <a:lnTo>
                  <a:pt x="498" y="345"/>
                </a:lnTo>
                <a:lnTo>
                  <a:pt x="498" y="345"/>
                </a:lnTo>
                <a:lnTo>
                  <a:pt x="496" y="347"/>
                </a:lnTo>
                <a:lnTo>
                  <a:pt x="492" y="348"/>
                </a:lnTo>
                <a:lnTo>
                  <a:pt x="487" y="350"/>
                </a:lnTo>
                <a:lnTo>
                  <a:pt x="487" y="350"/>
                </a:lnTo>
                <a:lnTo>
                  <a:pt x="484" y="349"/>
                </a:lnTo>
                <a:lnTo>
                  <a:pt x="478" y="347"/>
                </a:lnTo>
                <a:lnTo>
                  <a:pt x="467" y="339"/>
                </a:lnTo>
                <a:lnTo>
                  <a:pt x="467" y="339"/>
                </a:lnTo>
                <a:lnTo>
                  <a:pt x="448" y="325"/>
                </a:lnTo>
                <a:lnTo>
                  <a:pt x="432" y="312"/>
                </a:lnTo>
                <a:lnTo>
                  <a:pt x="432" y="312"/>
                </a:lnTo>
                <a:lnTo>
                  <a:pt x="430" y="312"/>
                </a:lnTo>
                <a:lnTo>
                  <a:pt x="427" y="310"/>
                </a:lnTo>
                <a:lnTo>
                  <a:pt x="424" y="306"/>
                </a:lnTo>
                <a:lnTo>
                  <a:pt x="424" y="306"/>
                </a:lnTo>
                <a:lnTo>
                  <a:pt x="419" y="301"/>
                </a:lnTo>
                <a:lnTo>
                  <a:pt x="413" y="295"/>
                </a:lnTo>
                <a:lnTo>
                  <a:pt x="406" y="289"/>
                </a:lnTo>
                <a:lnTo>
                  <a:pt x="412" y="282"/>
                </a:lnTo>
                <a:lnTo>
                  <a:pt x="412" y="282"/>
                </a:lnTo>
                <a:lnTo>
                  <a:pt x="413" y="283"/>
                </a:lnTo>
                <a:lnTo>
                  <a:pt x="414" y="284"/>
                </a:lnTo>
                <a:lnTo>
                  <a:pt x="418" y="286"/>
                </a:lnTo>
                <a:lnTo>
                  <a:pt x="426" y="289"/>
                </a:lnTo>
                <a:lnTo>
                  <a:pt x="426" y="289"/>
                </a:lnTo>
                <a:lnTo>
                  <a:pt x="457" y="296"/>
                </a:lnTo>
                <a:lnTo>
                  <a:pt x="474" y="302"/>
                </a:lnTo>
                <a:lnTo>
                  <a:pt x="487" y="306"/>
                </a:lnTo>
                <a:lnTo>
                  <a:pt x="487" y="306"/>
                </a:lnTo>
                <a:lnTo>
                  <a:pt x="504" y="312"/>
                </a:lnTo>
                <a:lnTo>
                  <a:pt x="530" y="318"/>
                </a:lnTo>
                <a:lnTo>
                  <a:pt x="546" y="321"/>
                </a:lnTo>
                <a:lnTo>
                  <a:pt x="563" y="323"/>
                </a:lnTo>
                <a:lnTo>
                  <a:pt x="582" y="325"/>
                </a:lnTo>
                <a:lnTo>
                  <a:pt x="599" y="327"/>
                </a:lnTo>
                <a:lnTo>
                  <a:pt x="599" y="327"/>
                </a:lnTo>
                <a:lnTo>
                  <a:pt x="618" y="327"/>
                </a:lnTo>
                <a:lnTo>
                  <a:pt x="637" y="329"/>
                </a:lnTo>
                <a:lnTo>
                  <a:pt x="671" y="334"/>
                </a:lnTo>
                <a:lnTo>
                  <a:pt x="697" y="338"/>
                </a:lnTo>
                <a:lnTo>
                  <a:pt x="708" y="339"/>
                </a:lnTo>
                <a:lnTo>
                  <a:pt x="708" y="3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9B5ABA08-79EE-460F-B349-8397BF8A961D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795937"/>
            <a:ext cx="867469" cy="1660685"/>
          </a:xfrm>
          <a:custGeom>
            <a:avLst/>
            <a:gdLst>
              <a:gd name="T0" fmla="*/ 256 w 736"/>
              <a:gd name="T1" fmla="*/ 182 h 1409"/>
              <a:gd name="T2" fmla="*/ 185 w 736"/>
              <a:gd name="T3" fmla="*/ 176 h 1409"/>
              <a:gd name="T4" fmla="*/ 142 w 736"/>
              <a:gd name="T5" fmla="*/ 208 h 1409"/>
              <a:gd name="T6" fmla="*/ 98 w 736"/>
              <a:gd name="T7" fmla="*/ 263 h 1409"/>
              <a:gd name="T8" fmla="*/ 109 w 736"/>
              <a:gd name="T9" fmla="*/ 300 h 1409"/>
              <a:gd name="T10" fmla="*/ 157 w 736"/>
              <a:gd name="T11" fmla="*/ 298 h 1409"/>
              <a:gd name="T12" fmla="*/ 155 w 736"/>
              <a:gd name="T13" fmla="*/ 334 h 1409"/>
              <a:gd name="T14" fmla="*/ 197 w 736"/>
              <a:gd name="T15" fmla="*/ 366 h 1409"/>
              <a:gd name="T16" fmla="*/ 227 w 736"/>
              <a:gd name="T17" fmla="*/ 382 h 1409"/>
              <a:gd name="T18" fmla="*/ 163 w 736"/>
              <a:gd name="T19" fmla="*/ 406 h 1409"/>
              <a:gd name="T20" fmla="*/ 137 w 736"/>
              <a:gd name="T21" fmla="*/ 426 h 1409"/>
              <a:gd name="T22" fmla="*/ 127 w 736"/>
              <a:gd name="T23" fmla="*/ 487 h 1409"/>
              <a:gd name="T24" fmla="*/ 165 w 736"/>
              <a:gd name="T25" fmla="*/ 511 h 1409"/>
              <a:gd name="T26" fmla="*/ 254 w 736"/>
              <a:gd name="T27" fmla="*/ 724 h 1409"/>
              <a:gd name="T28" fmla="*/ 256 w 736"/>
              <a:gd name="T29" fmla="*/ 755 h 1409"/>
              <a:gd name="T30" fmla="*/ 228 w 736"/>
              <a:gd name="T31" fmla="*/ 971 h 1409"/>
              <a:gd name="T32" fmla="*/ 194 w 736"/>
              <a:gd name="T33" fmla="*/ 1111 h 1409"/>
              <a:gd name="T34" fmla="*/ 178 w 736"/>
              <a:gd name="T35" fmla="*/ 1130 h 1409"/>
              <a:gd name="T36" fmla="*/ 116 w 736"/>
              <a:gd name="T37" fmla="*/ 1273 h 1409"/>
              <a:gd name="T38" fmla="*/ 79 w 736"/>
              <a:gd name="T39" fmla="*/ 1315 h 1409"/>
              <a:gd name="T40" fmla="*/ 32 w 736"/>
              <a:gd name="T41" fmla="*/ 1347 h 1409"/>
              <a:gd name="T42" fmla="*/ 1 w 736"/>
              <a:gd name="T43" fmla="*/ 1374 h 1409"/>
              <a:gd name="T44" fmla="*/ 5 w 736"/>
              <a:gd name="T45" fmla="*/ 1402 h 1409"/>
              <a:gd name="T46" fmla="*/ 104 w 736"/>
              <a:gd name="T47" fmla="*/ 1399 h 1409"/>
              <a:gd name="T48" fmla="*/ 165 w 736"/>
              <a:gd name="T49" fmla="*/ 1399 h 1409"/>
              <a:gd name="T50" fmla="*/ 181 w 736"/>
              <a:gd name="T51" fmla="*/ 1389 h 1409"/>
              <a:gd name="T52" fmla="*/ 225 w 736"/>
              <a:gd name="T53" fmla="*/ 1247 h 1409"/>
              <a:gd name="T54" fmla="*/ 297 w 736"/>
              <a:gd name="T55" fmla="*/ 1078 h 1409"/>
              <a:gd name="T56" fmla="*/ 333 w 736"/>
              <a:gd name="T57" fmla="*/ 1016 h 1409"/>
              <a:gd name="T58" fmla="*/ 392 w 736"/>
              <a:gd name="T59" fmla="*/ 1125 h 1409"/>
              <a:gd name="T60" fmla="*/ 498 w 736"/>
              <a:gd name="T61" fmla="*/ 1164 h 1409"/>
              <a:gd name="T62" fmla="*/ 615 w 736"/>
              <a:gd name="T63" fmla="*/ 1241 h 1409"/>
              <a:gd name="T64" fmla="*/ 626 w 736"/>
              <a:gd name="T65" fmla="*/ 1261 h 1409"/>
              <a:gd name="T66" fmla="*/ 615 w 736"/>
              <a:gd name="T67" fmla="*/ 1313 h 1409"/>
              <a:gd name="T68" fmla="*/ 571 w 736"/>
              <a:gd name="T69" fmla="*/ 1341 h 1409"/>
              <a:gd name="T70" fmla="*/ 600 w 736"/>
              <a:gd name="T71" fmla="*/ 1362 h 1409"/>
              <a:gd name="T72" fmla="*/ 678 w 736"/>
              <a:gd name="T73" fmla="*/ 1316 h 1409"/>
              <a:gd name="T74" fmla="*/ 730 w 736"/>
              <a:gd name="T75" fmla="*/ 1262 h 1409"/>
              <a:gd name="T76" fmla="*/ 734 w 736"/>
              <a:gd name="T77" fmla="*/ 1233 h 1409"/>
              <a:gd name="T78" fmla="*/ 688 w 736"/>
              <a:gd name="T79" fmla="*/ 1202 h 1409"/>
              <a:gd name="T80" fmla="*/ 570 w 736"/>
              <a:gd name="T81" fmla="*/ 1111 h 1409"/>
              <a:gd name="T82" fmla="*/ 431 w 736"/>
              <a:gd name="T83" fmla="*/ 902 h 1409"/>
              <a:gd name="T84" fmla="*/ 477 w 736"/>
              <a:gd name="T85" fmla="*/ 843 h 1409"/>
              <a:gd name="T86" fmla="*/ 466 w 736"/>
              <a:gd name="T87" fmla="*/ 749 h 1409"/>
              <a:gd name="T88" fmla="*/ 445 w 736"/>
              <a:gd name="T89" fmla="*/ 689 h 1409"/>
              <a:gd name="T90" fmla="*/ 436 w 736"/>
              <a:gd name="T91" fmla="*/ 484 h 1409"/>
              <a:gd name="T92" fmla="*/ 460 w 736"/>
              <a:gd name="T93" fmla="*/ 424 h 1409"/>
              <a:gd name="T94" fmla="*/ 510 w 736"/>
              <a:gd name="T95" fmla="*/ 372 h 1409"/>
              <a:gd name="T96" fmla="*/ 544 w 736"/>
              <a:gd name="T97" fmla="*/ 313 h 1409"/>
              <a:gd name="T98" fmla="*/ 610 w 736"/>
              <a:gd name="T99" fmla="*/ 193 h 1409"/>
              <a:gd name="T100" fmla="*/ 631 w 736"/>
              <a:gd name="T101" fmla="*/ 90 h 1409"/>
              <a:gd name="T102" fmla="*/ 632 w 736"/>
              <a:gd name="T103" fmla="*/ 38 h 1409"/>
              <a:gd name="T104" fmla="*/ 626 w 736"/>
              <a:gd name="T105" fmla="*/ 3 h 1409"/>
              <a:gd name="T106" fmla="*/ 596 w 736"/>
              <a:gd name="T107" fmla="*/ 3 h 1409"/>
              <a:gd name="T108" fmla="*/ 565 w 736"/>
              <a:gd name="T109" fmla="*/ 9 h 1409"/>
              <a:gd name="T110" fmla="*/ 549 w 736"/>
              <a:gd name="T111" fmla="*/ 48 h 1409"/>
              <a:gd name="T112" fmla="*/ 580 w 736"/>
              <a:gd name="T113" fmla="*/ 85 h 1409"/>
              <a:gd name="T114" fmla="*/ 532 w 736"/>
              <a:gd name="T115" fmla="*/ 239 h 1409"/>
              <a:gd name="T116" fmla="*/ 448 w 736"/>
              <a:gd name="T117" fmla="*/ 309 h 1409"/>
              <a:gd name="T118" fmla="*/ 369 w 736"/>
              <a:gd name="T119" fmla="*/ 333 h 1409"/>
              <a:gd name="T120" fmla="*/ 289 w 736"/>
              <a:gd name="T121" fmla="*/ 324 h 1409"/>
              <a:gd name="T122" fmla="*/ 304 w 736"/>
              <a:gd name="T123" fmla="*/ 291 h 1409"/>
              <a:gd name="T124" fmla="*/ 290 w 736"/>
              <a:gd name="T125" fmla="*/ 226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6" h="1409">
                <a:moveTo>
                  <a:pt x="549" y="48"/>
                </a:moveTo>
                <a:lnTo>
                  <a:pt x="549" y="48"/>
                </a:lnTo>
                <a:lnTo>
                  <a:pt x="347" y="146"/>
                </a:lnTo>
                <a:lnTo>
                  <a:pt x="347" y="146"/>
                </a:lnTo>
                <a:lnTo>
                  <a:pt x="293" y="170"/>
                </a:lnTo>
                <a:lnTo>
                  <a:pt x="260" y="184"/>
                </a:lnTo>
                <a:lnTo>
                  <a:pt x="260" y="184"/>
                </a:lnTo>
                <a:lnTo>
                  <a:pt x="256" y="182"/>
                </a:lnTo>
                <a:lnTo>
                  <a:pt x="251" y="180"/>
                </a:lnTo>
                <a:lnTo>
                  <a:pt x="245" y="177"/>
                </a:lnTo>
                <a:lnTo>
                  <a:pt x="238" y="175"/>
                </a:lnTo>
                <a:lnTo>
                  <a:pt x="228" y="174"/>
                </a:lnTo>
                <a:lnTo>
                  <a:pt x="215" y="173"/>
                </a:lnTo>
                <a:lnTo>
                  <a:pt x="201" y="174"/>
                </a:lnTo>
                <a:lnTo>
                  <a:pt x="201" y="174"/>
                </a:lnTo>
                <a:lnTo>
                  <a:pt x="185" y="176"/>
                </a:lnTo>
                <a:lnTo>
                  <a:pt x="173" y="180"/>
                </a:lnTo>
                <a:lnTo>
                  <a:pt x="164" y="183"/>
                </a:lnTo>
                <a:lnTo>
                  <a:pt x="157" y="188"/>
                </a:lnTo>
                <a:lnTo>
                  <a:pt x="151" y="193"/>
                </a:lnTo>
                <a:lnTo>
                  <a:pt x="146" y="197"/>
                </a:lnTo>
                <a:lnTo>
                  <a:pt x="144" y="202"/>
                </a:lnTo>
                <a:lnTo>
                  <a:pt x="142" y="208"/>
                </a:lnTo>
                <a:lnTo>
                  <a:pt x="142" y="208"/>
                </a:lnTo>
                <a:lnTo>
                  <a:pt x="138" y="219"/>
                </a:lnTo>
                <a:lnTo>
                  <a:pt x="136" y="229"/>
                </a:lnTo>
                <a:lnTo>
                  <a:pt x="135" y="240"/>
                </a:lnTo>
                <a:lnTo>
                  <a:pt x="135" y="240"/>
                </a:lnTo>
                <a:lnTo>
                  <a:pt x="117" y="250"/>
                </a:lnTo>
                <a:lnTo>
                  <a:pt x="104" y="258"/>
                </a:lnTo>
                <a:lnTo>
                  <a:pt x="99" y="261"/>
                </a:lnTo>
                <a:lnTo>
                  <a:pt x="98" y="263"/>
                </a:lnTo>
                <a:lnTo>
                  <a:pt x="98" y="263"/>
                </a:lnTo>
                <a:lnTo>
                  <a:pt x="97" y="267"/>
                </a:lnTo>
                <a:lnTo>
                  <a:pt x="96" y="272"/>
                </a:lnTo>
                <a:lnTo>
                  <a:pt x="96" y="272"/>
                </a:lnTo>
                <a:lnTo>
                  <a:pt x="97" y="275"/>
                </a:lnTo>
                <a:lnTo>
                  <a:pt x="98" y="279"/>
                </a:lnTo>
                <a:lnTo>
                  <a:pt x="103" y="289"/>
                </a:lnTo>
                <a:lnTo>
                  <a:pt x="109" y="300"/>
                </a:lnTo>
                <a:lnTo>
                  <a:pt x="112" y="302"/>
                </a:lnTo>
                <a:lnTo>
                  <a:pt x="114" y="303"/>
                </a:lnTo>
                <a:lnTo>
                  <a:pt x="114" y="303"/>
                </a:lnTo>
                <a:lnTo>
                  <a:pt x="122" y="302"/>
                </a:lnTo>
                <a:lnTo>
                  <a:pt x="131" y="298"/>
                </a:lnTo>
                <a:lnTo>
                  <a:pt x="142" y="292"/>
                </a:lnTo>
                <a:lnTo>
                  <a:pt x="157" y="298"/>
                </a:lnTo>
                <a:lnTo>
                  <a:pt x="157" y="298"/>
                </a:lnTo>
                <a:lnTo>
                  <a:pt x="155" y="301"/>
                </a:lnTo>
                <a:lnTo>
                  <a:pt x="151" y="309"/>
                </a:lnTo>
                <a:lnTo>
                  <a:pt x="151" y="309"/>
                </a:lnTo>
                <a:lnTo>
                  <a:pt x="150" y="315"/>
                </a:lnTo>
                <a:lnTo>
                  <a:pt x="150" y="322"/>
                </a:lnTo>
                <a:lnTo>
                  <a:pt x="151" y="327"/>
                </a:lnTo>
                <a:lnTo>
                  <a:pt x="152" y="331"/>
                </a:lnTo>
                <a:lnTo>
                  <a:pt x="155" y="334"/>
                </a:lnTo>
                <a:lnTo>
                  <a:pt x="158" y="338"/>
                </a:lnTo>
                <a:lnTo>
                  <a:pt x="158" y="338"/>
                </a:lnTo>
                <a:lnTo>
                  <a:pt x="166" y="341"/>
                </a:lnTo>
                <a:lnTo>
                  <a:pt x="175" y="344"/>
                </a:lnTo>
                <a:lnTo>
                  <a:pt x="183" y="346"/>
                </a:lnTo>
                <a:lnTo>
                  <a:pt x="194" y="359"/>
                </a:lnTo>
                <a:lnTo>
                  <a:pt x="194" y="359"/>
                </a:lnTo>
                <a:lnTo>
                  <a:pt x="197" y="366"/>
                </a:lnTo>
                <a:lnTo>
                  <a:pt x="199" y="371"/>
                </a:lnTo>
                <a:lnTo>
                  <a:pt x="202" y="372"/>
                </a:lnTo>
                <a:lnTo>
                  <a:pt x="204" y="373"/>
                </a:lnTo>
                <a:lnTo>
                  <a:pt x="204" y="373"/>
                </a:lnTo>
                <a:lnTo>
                  <a:pt x="232" y="371"/>
                </a:lnTo>
                <a:lnTo>
                  <a:pt x="232" y="378"/>
                </a:lnTo>
                <a:lnTo>
                  <a:pt x="232" y="378"/>
                </a:lnTo>
                <a:lnTo>
                  <a:pt x="227" y="382"/>
                </a:lnTo>
                <a:lnTo>
                  <a:pt x="219" y="386"/>
                </a:lnTo>
                <a:lnTo>
                  <a:pt x="210" y="388"/>
                </a:lnTo>
                <a:lnTo>
                  <a:pt x="210" y="388"/>
                </a:lnTo>
                <a:lnTo>
                  <a:pt x="199" y="391"/>
                </a:lnTo>
                <a:lnTo>
                  <a:pt x="188" y="395"/>
                </a:lnTo>
                <a:lnTo>
                  <a:pt x="175" y="400"/>
                </a:lnTo>
                <a:lnTo>
                  <a:pt x="163" y="406"/>
                </a:lnTo>
                <a:lnTo>
                  <a:pt x="163" y="406"/>
                </a:lnTo>
                <a:lnTo>
                  <a:pt x="158" y="408"/>
                </a:lnTo>
                <a:lnTo>
                  <a:pt x="155" y="410"/>
                </a:lnTo>
                <a:lnTo>
                  <a:pt x="149" y="410"/>
                </a:lnTo>
                <a:lnTo>
                  <a:pt x="146" y="411"/>
                </a:lnTo>
                <a:lnTo>
                  <a:pt x="144" y="414"/>
                </a:lnTo>
                <a:lnTo>
                  <a:pt x="140" y="419"/>
                </a:lnTo>
                <a:lnTo>
                  <a:pt x="137" y="426"/>
                </a:lnTo>
                <a:lnTo>
                  <a:pt x="137" y="426"/>
                </a:lnTo>
                <a:lnTo>
                  <a:pt x="129" y="443"/>
                </a:lnTo>
                <a:lnTo>
                  <a:pt x="125" y="450"/>
                </a:lnTo>
                <a:lnTo>
                  <a:pt x="123" y="457"/>
                </a:lnTo>
                <a:lnTo>
                  <a:pt x="122" y="463"/>
                </a:lnTo>
                <a:lnTo>
                  <a:pt x="122" y="470"/>
                </a:lnTo>
                <a:lnTo>
                  <a:pt x="124" y="478"/>
                </a:lnTo>
                <a:lnTo>
                  <a:pt x="127" y="487"/>
                </a:lnTo>
                <a:lnTo>
                  <a:pt x="127" y="487"/>
                </a:lnTo>
                <a:lnTo>
                  <a:pt x="133" y="496"/>
                </a:lnTo>
                <a:lnTo>
                  <a:pt x="139" y="503"/>
                </a:lnTo>
                <a:lnTo>
                  <a:pt x="145" y="506"/>
                </a:lnTo>
                <a:lnTo>
                  <a:pt x="151" y="509"/>
                </a:lnTo>
                <a:lnTo>
                  <a:pt x="157" y="510"/>
                </a:lnTo>
                <a:lnTo>
                  <a:pt x="160" y="511"/>
                </a:lnTo>
                <a:lnTo>
                  <a:pt x="165" y="511"/>
                </a:lnTo>
                <a:lnTo>
                  <a:pt x="165" y="511"/>
                </a:lnTo>
                <a:lnTo>
                  <a:pt x="191" y="557"/>
                </a:lnTo>
                <a:lnTo>
                  <a:pt x="212" y="595"/>
                </a:lnTo>
                <a:lnTo>
                  <a:pt x="221" y="611"/>
                </a:lnTo>
                <a:lnTo>
                  <a:pt x="228" y="625"/>
                </a:lnTo>
                <a:lnTo>
                  <a:pt x="228" y="625"/>
                </a:lnTo>
                <a:lnTo>
                  <a:pt x="236" y="654"/>
                </a:lnTo>
                <a:lnTo>
                  <a:pt x="245" y="686"/>
                </a:lnTo>
                <a:lnTo>
                  <a:pt x="254" y="724"/>
                </a:lnTo>
                <a:lnTo>
                  <a:pt x="254" y="724"/>
                </a:lnTo>
                <a:lnTo>
                  <a:pt x="254" y="726"/>
                </a:lnTo>
                <a:lnTo>
                  <a:pt x="252" y="733"/>
                </a:lnTo>
                <a:lnTo>
                  <a:pt x="252" y="733"/>
                </a:lnTo>
                <a:lnTo>
                  <a:pt x="252" y="739"/>
                </a:lnTo>
                <a:lnTo>
                  <a:pt x="254" y="743"/>
                </a:lnTo>
                <a:lnTo>
                  <a:pt x="255" y="749"/>
                </a:lnTo>
                <a:lnTo>
                  <a:pt x="256" y="755"/>
                </a:lnTo>
                <a:lnTo>
                  <a:pt x="256" y="755"/>
                </a:lnTo>
                <a:lnTo>
                  <a:pt x="258" y="777"/>
                </a:lnTo>
                <a:lnTo>
                  <a:pt x="265" y="821"/>
                </a:lnTo>
                <a:lnTo>
                  <a:pt x="274" y="881"/>
                </a:lnTo>
                <a:lnTo>
                  <a:pt x="274" y="881"/>
                </a:lnTo>
                <a:lnTo>
                  <a:pt x="267" y="895"/>
                </a:lnTo>
                <a:lnTo>
                  <a:pt x="248" y="928"/>
                </a:lnTo>
                <a:lnTo>
                  <a:pt x="228" y="971"/>
                </a:lnTo>
                <a:lnTo>
                  <a:pt x="218" y="991"/>
                </a:lnTo>
                <a:lnTo>
                  <a:pt x="212" y="1009"/>
                </a:lnTo>
                <a:lnTo>
                  <a:pt x="212" y="1009"/>
                </a:lnTo>
                <a:lnTo>
                  <a:pt x="208" y="1025"/>
                </a:lnTo>
                <a:lnTo>
                  <a:pt x="203" y="1043"/>
                </a:lnTo>
                <a:lnTo>
                  <a:pt x="198" y="1076"/>
                </a:lnTo>
                <a:lnTo>
                  <a:pt x="195" y="1102"/>
                </a:lnTo>
                <a:lnTo>
                  <a:pt x="194" y="1111"/>
                </a:lnTo>
                <a:lnTo>
                  <a:pt x="189" y="1131"/>
                </a:lnTo>
                <a:lnTo>
                  <a:pt x="189" y="1131"/>
                </a:lnTo>
                <a:lnTo>
                  <a:pt x="189" y="1130"/>
                </a:lnTo>
                <a:lnTo>
                  <a:pt x="186" y="1129"/>
                </a:lnTo>
                <a:lnTo>
                  <a:pt x="185" y="1128"/>
                </a:lnTo>
                <a:lnTo>
                  <a:pt x="184" y="1128"/>
                </a:lnTo>
                <a:lnTo>
                  <a:pt x="182" y="1128"/>
                </a:lnTo>
                <a:lnTo>
                  <a:pt x="178" y="1130"/>
                </a:lnTo>
                <a:lnTo>
                  <a:pt x="178" y="1130"/>
                </a:lnTo>
                <a:lnTo>
                  <a:pt x="173" y="1136"/>
                </a:lnTo>
                <a:lnTo>
                  <a:pt x="166" y="1149"/>
                </a:lnTo>
                <a:lnTo>
                  <a:pt x="150" y="1185"/>
                </a:lnTo>
                <a:lnTo>
                  <a:pt x="132" y="1226"/>
                </a:lnTo>
                <a:lnTo>
                  <a:pt x="122" y="1254"/>
                </a:lnTo>
                <a:lnTo>
                  <a:pt x="122" y="1254"/>
                </a:lnTo>
                <a:lnTo>
                  <a:pt x="116" y="1273"/>
                </a:lnTo>
                <a:lnTo>
                  <a:pt x="111" y="1289"/>
                </a:lnTo>
                <a:lnTo>
                  <a:pt x="107" y="1301"/>
                </a:lnTo>
                <a:lnTo>
                  <a:pt x="107" y="1303"/>
                </a:lnTo>
                <a:lnTo>
                  <a:pt x="106" y="1305"/>
                </a:lnTo>
                <a:lnTo>
                  <a:pt x="106" y="1305"/>
                </a:lnTo>
                <a:lnTo>
                  <a:pt x="103" y="1306"/>
                </a:lnTo>
                <a:lnTo>
                  <a:pt x="97" y="1308"/>
                </a:lnTo>
                <a:lnTo>
                  <a:pt x="79" y="1315"/>
                </a:lnTo>
                <a:lnTo>
                  <a:pt x="79" y="1315"/>
                </a:lnTo>
                <a:lnTo>
                  <a:pt x="63" y="1322"/>
                </a:lnTo>
                <a:lnTo>
                  <a:pt x="57" y="1326"/>
                </a:lnTo>
                <a:lnTo>
                  <a:pt x="54" y="1328"/>
                </a:lnTo>
                <a:lnTo>
                  <a:pt x="54" y="1328"/>
                </a:lnTo>
                <a:lnTo>
                  <a:pt x="46" y="1342"/>
                </a:lnTo>
                <a:lnTo>
                  <a:pt x="46" y="1342"/>
                </a:lnTo>
                <a:lnTo>
                  <a:pt x="32" y="1347"/>
                </a:lnTo>
                <a:lnTo>
                  <a:pt x="20" y="1353"/>
                </a:lnTo>
                <a:lnTo>
                  <a:pt x="12" y="1356"/>
                </a:lnTo>
                <a:lnTo>
                  <a:pt x="12" y="1356"/>
                </a:lnTo>
                <a:lnTo>
                  <a:pt x="7" y="1361"/>
                </a:lnTo>
                <a:lnTo>
                  <a:pt x="2" y="1365"/>
                </a:lnTo>
                <a:lnTo>
                  <a:pt x="1" y="1368"/>
                </a:lnTo>
                <a:lnTo>
                  <a:pt x="1" y="1374"/>
                </a:lnTo>
                <a:lnTo>
                  <a:pt x="1" y="1374"/>
                </a:lnTo>
                <a:lnTo>
                  <a:pt x="2" y="1376"/>
                </a:lnTo>
                <a:lnTo>
                  <a:pt x="2" y="1380"/>
                </a:lnTo>
                <a:lnTo>
                  <a:pt x="0" y="1388"/>
                </a:lnTo>
                <a:lnTo>
                  <a:pt x="0" y="1395"/>
                </a:lnTo>
                <a:lnTo>
                  <a:pt x="0" y="1398"/>
                </a:lnTo>
                <a:lnTo>
                  <a:pt x="1" y="1401"/>
                </a:lnTo>
                <a:lnTo>
                  <a:pt x="1" y="1401"/>
                </a:lnTo>
                <a:lnTo>
                  <a:pt x="5" y="1402"/>
                </a:lnTo>
                <a:lnTo>
                  <a:pt x="12" y="1405"/>
                </a:lnTo>
                <a:lnTo>
                  <a:pt x="28" y="1408"/>
                </a:lnTo>
                <a:lnTo>
                  <a:pt x="47" y="1409"/>
                </a:lnTo>
                <a:lnTo>
                  <a:pt x="64" y="1409"/>
                </a:lnTo>
                <a:lnTo>
                  <a:pt x="64" y="1409"/>
                </a:lnTo>
                <a:lnTo>
                  <a:pt x="78" y="1407"/>
                </a:lnTo>
                <a:lnTo>
                  <a:pt x="91" y="1402"/>
                </a:lnTo>
                <a:lnTo>
                  <a:pt x="104" y="1399"/>
                </a:lnTo>
                <a:lnTo>
                  <a:pt x="110" y="1398"/>
                </a:lnTo>
                <a:lnTo>
                  <a:pt x="116" y="1398"/>
                </a:lnTo>
                <a:lnTo>
                  <a:pt x="116" y="1398"/>
                </a:lnTo>
                <a:lnTo>
                  <a:pt x="130" y="1398"/>
                </a:lnTo>
                <a:lnTo>
                  <a:pt x="144" y="1399"/>
                </a:lnTo>
                <a:lnTo>
                  <a:pt x="157" y="1400"/>
                </a:lnTo>
                <a:lnTo>
                  <a:pt x="162" y="1400"/>
                </a:lnTo>
                <a:lnTo>
                  <a:pt x="165" y="1399"/>
                </a:lnTo>
                <a:lnTo>
                  <a:pt x="165" y="1399"/>
                </a:lnTo>
                <a:lnTo>
                  <a:pt x="170" y="1399"/>
                </a:lnTo>
                <a:lnTo>
                  <a:pt x="175" y="1399"/>
                </a:lnTo>
                <a:lnTo>
                  <a:pt x="177" y="1398"/>
                </a:lnTo>
                <a:lnTo>
                  <a:pt x="178" y="1396"/>
                </a:lnTo>
                <a:lnTo>
                  <a:pt x="179" y="1394"/>
                </a:lnTo>
                <a:lnTo>
                  <a:pt x="181" y="1389"/>
                </a:lnTo>
                <a:lnTo>
                  <a:pt x="181" y="1389"/>
                </a:lnTo>
                <a:lnTo>
                  <a:pt x="179" y="1356"/>
                </a:lnTo>
                <a:lnTo>
                  <a:pt x="179" y="1339"/>
                </a:lnTo>
                <a:lnTo>
                  <a:pt x="181" y="1325"/>
                </a:lnTo>
                <a:lnTo>
                  <a:pt x="181" y="1325"/>
                </a:lnTo>
                <a:lnTo>
                  <a:pt x="183" y="1317"/>
                </a:lnTo>
                <a:lnTo>
                  <a:pt x="189" y="1307"/>
                </a:lnTo>
                <a:lnTo>
                  <a:pt x="205" y="1280"/>
                </a:lnTo>
                <a:lnTo>
                  <a:pt x="225" y="1247"/>
                </a:lnTo>
                <a:lnTo>
                  <a:pt x="242" y="1217"/>
                </a:lnTo>
                <a:lnTo>
                  <a:pt x="242" y="1217"/>
                </a:lnTo>
                <a:lnTo>
                  <a:pt x="258" y="1183"/>
                </a:lnTo>
                <a:lnTo>
                  <a:pt x="276" y="1141"/>
                </a:lnTo>
                <a:lnTo>
                  <a:pt x="290" y="1102"/>
                </a:lnTo>
                <a:lnTo>
                  <a:pt x="295" y="1088"/>
                </a:lnTo>
                <a:lnTo>
                  <a:pt x="297" y="1078"/>
                </a:lnTo>
                <a:lnTo>
                  <a:pt x="297" y="1078"/>
                </a:lnTo>
                <a:lnTo>
                  <a:pt x="300" y="1068"/>
                </a:lnTo>
                <a:lnTo>
                  <a:pt x="301" y="1062"/>
                </a:lnTo>
                <a:lnTo>
                  <a:pt x="307" y="1052"/>
                </a:lnTo>
                <a:lnTo>
                  <a:pt x="307" y="1052"/>
                </a:lnTo>
                <a:lnTo>
                  <a:pt x="313" y="1043"/>
                </a:lnTo>
                <a:lnTo>
                  <a:pt x="322" y="1031"/>
                </a:lnTo>
                <a:lnTo>
                  <a:pt x="333" y="1016"/>
                </a:lnTo>
                <a:lnTo>
                  <a:pt x="333" y="1016"/>
                </a:lnTo>
                <a:lnTo>
                  <a:pt x="339" y="1030"/>
                </a:lnTo>
                <a:lnTo>
                  <a:pt x="353" y="1064"/>
                </a:lnTo>
                <a:lnTo>
                  <a:pt x="362" y="1083"/>
                </a:lnTo>
                <a:lnTo>
                  <a:pt x="372" y="1101"/>
                </a:lnTo>
                <a:lnTo>
                  <a:pt x="382" y="1115"/>
                </a:lnTo>
                <a:lnTo>
                  <a:pt x="387" y="1121"/>
                </a:lnTo>
                <a:lnTo>
                  <a:pt x="392" y="1125"/>
                </a:lnTo>
                <a:lnTo>
                  <a:pt x="392" y="1125"/>
                </a:lnTo>
                <a:lnTo>
                  <a:pt x="403" y="1131"/>
                </a:lnTo>
                <a:lnTo>
                  <a:pt x="416" y="1136"/>
                </a:lnTo>
                <a:lnTo>
                  <a:pt x="431" y="1142"/>
                </a:lnTo>
                <a:lnTo>
                  <a:pt x="445" y="1145"/>
                </a:lnTo>
                <a:lnTo>
                  <a:pt x="468" y="1151"/>
                </a:lnTo>
                <a:lnTo>
                  <a:pt x="478" y="1154"/>
                </a:lnTo>
                <a:lnTo>
                  <a:pt x="478" y="1154"/>
                </a:lnTo>
                <a:lnTo>
                  <a:pt x="498" y="1164"/>
                </a:lnTo>
                <a:lnTo>
                  <a:pt x="541" y="1189"/>
                </a:lnTo>
                <a:lnTo>
                  <a:pt x="566" y="1203"/>
                </a:lnTo>
                <a:lnTo>
                  <a:pt x="587" y="1216"/>
                </a:lnTo>
                <a:lnTo>
                  <a:pt x="604" y="1228"/>
                </a:lnTo>
                <a:lnTo>
                  <a:pt x="610" y="1233"/>
                </a:lnTo>
                <a:lnTo>
                  <a:pt x="612" y="1236"/>
                </a:lnTo>
                <a:lnTo>
                  <a:pt x="612" y="1236"/>
                </a:lnTo>
                <a:lnTo>
                  <a:pt x="615" y="1241"/>
                </a:lnTo>
                <a:lnTo>
                  <a:pt x="616" y="1243"/>
                </a:lnTo>
                <a:lnTo>
                  <a:pt x="616" y="1246"/>
                </a:lnTo>
                <a:lnTo>
                  <a:pt x="616" y="1246"/>
                </a:lnTo>
                <a:lnTo>
                  <a:pt x="615" y="1247"/>
                </a:lnTo>
                <a:lnTo>
                  <a:pt x="615" y="1248"/>
                </a:lnTo>
                <a:lnTo>
                  <a:pt x="619" y="1254"/>
                </a:lnTo>
                <a:lnTo>
                  <a:pt x="619" y="1254"/>
                </a:lnTo>
                <a:lnTo>
                  <a:pt x="626" y="1261"/>
                </a:lnTo>
                <a:lnTo>
                  <a:pt x="630" y="1264"/>
                </a:lnTo>
                <a:lnTo>
                  <a:pt x="632" y="1267"/>
                </a:lnTo>
                <a:lnTo>
                  <a:pt x="635" y="1271"/>
                </a:lnTo>
                <a:lnTo>
                  <a:pt x="635" y="1271"/>
                </a:lnTo>
                <a:lnTo>
                  <a:pt x="635" y="1275"/>
                </a:lnTo>
                <a:lnTo>
                  <a:pt x="632" y="1280"/>
                </a:lnTo>
                <a:lnTo>
                  <a:pt x="626" y="1292"/>
                </a:lnTo>
                <a:lnTo>
                  <a:pt x="615" y="1313"/>
                </a:lnTo>
                <a:lnTo>
                  <a:pt x="615" y="1313"/>
                </a:lnTo>
                <a:lnTo>
                  <a:pt x="611" y="1316"/>
                </a:lnTo>
                <a:lnTo>
                  <a:pt x="605" y="1320"/>
                </a:lnTo>
                <a:lnTo>
                  <a:pt x="590" y="1327"/>
                </a:lnTo>
                <a:lnTo>
                  <a:pt x="583" y="1330"/>
                </a:lnTo>
                <a:lnTo>
                  <a:pt x="576" y="1335"/>
                </a:lnTo>
                <a:lnTo>
                  <a:pt x="572" y="1339"/>
                </a:lnTo>
                <a:lnTo>
                  <a:pt x="571" y="1341"/>
                </a:lnTo>
                <a:lnTo>
                  <a:pt x="571" y="1343"/>
                </a:lnTo>
                <a:lnTo>
                  <a:pt x="571" y="1343"/>
                </a:lnTo>
                <a:lnTo>
                  <a:pt x="572" y="1348"/>
                </a:lnTo>
                <a:lnTo>
                  <a:pt x="574" y="1352"/>
                </a:lnTo>
                <a:lnTo>
                  <a:pt x="578" y="1355"/>
                </a:lnTo>
                <a:lnTo>
                  <a:pt x="582" y="1358"/>
                </a:lnTo>
                <a:lnTo>
                  <a:pt x="591" y="1361"/>
                </a:lnTo>
                <a:lnTo>
                  <a:pt x="600" y="1362"/>
                </a:lnTo>
                <a:lnTo>
                  <a:pt x="600" y="1362"/>
                </a:lnTo>
                <a:lnTo>
                  <a:pt x="630" y="1361"/>
                </a:lnTo>
                <a:lnTo>
                  <a:pt x="645" y="1360"/>
                </a:lnTo>
                <a:lnTo>
                  <a:pt x="650" y="1360"/>
                </a:lnTo>
                <a:lnTo>
                  <a:pt x="652" y="1359"/>
                </a:lnTo>
                <a:lnTo>
                  <a:pt x="652" y="1359"/>
                </a:lnTo>
                <a:lnTo>
                  <a:pt x="664" y="1340"/>
                </a:lnTo>
                <a:lnTo>
                  <a:pt x="678" y="1316"/>
                </a:lnTo>
                <a:lnTo>
                  <a:pt x="678" y="1316"/>
                </a:lnTo>
                <a:lnTo>
                  <a:pt x="685" y="1308"/>
                </a:lnTo>
                <a:lnTo>
                  <a:pt x="695" y="1300"/>
                </a:lnTo>
                <a:lnTo>
                  <a:pt x="714" y="1283"/>
                </a:lnTo>
                <a:lnTo>
                  <a:pt x="714" y="1283"/>
                </a:lnTo>
                <a:lnTo>
                  <a:pt x="720" y="1276"/>
                </a:lnTo>
                <a:lnTo>
                  <a:pt x="725" y="1268"/>
                </a:lnTo>
                <a:lnTo>
                  <a:pt x="730" y="1262"/>
                </a:lnTo>
                <a:lnTo>
                  <a:pt x="731" y="1256"/>
                </a:lnTo>
                <a:lnTo>
                  <a:pt x="731" y="1256"/>
                </a:lnTo>
                <a:lnTo>
                  <a:pt x="734" y="1253"/>
                </a:lnTo>
                <a:lnTo>
                  <a:pt x="735" y="1250"/>
                </a:lnTo>
                <a:lnTo>
                  <a:pt x="736" y="1247"/>
                </a:lnTo>
                <a:lnTo>
                  <a:pt x="735" y="1241"/>
                </a:lnTo>
                <a:lnTo>
                  <a:pt x="735" y="1241"/>
                </a:lnTo>
                <a:lnTo>
                  <a:pt x="734" y="1233"/>
                </a:lnTo>
                <a:lnTo>
                  <a:pt x="730" y="1224"/>
                </a:lnTo>
                <a:lnTo>
                  <a:pt x="728" y="1218"/>
                </a:lnTo>
                <a:lnTo>
                  <a:pt x="725" y="1217"/>
                </a:lnTo>
                <a:lnTo>
                  <a:pt x="723" y="1216"/>
                </a:lnTo>
                <a:lnTo>
                  <a:pt x="723" y="1216"/>
                </a:lnTo>
                <a:lnTo>
                  <a:pt x="705" y="1209"/>
                </a:lnTo>
                <a:lnTo>
                  <a:pt x="688" y="1202"/>
                </a:lnTo>
                <a:lnTo>
                  <a:pt x="688" y="1202"/>
                </a:lnTo>
                <a:lnTo>
                  <a:pt x="662" y="1188"/>
                </a:lnTo>
                <a:lnTo>
                  <a:pt x="626" y="1169"/>
                </a:lnTo>
                <a:lnTo>
                  <a:pt x="626" y="1169"/>
                </a:lnTo>
                <a:lnTo>
                  <a:pt x="619" y="1163"/>
                </a:lnTo>
                <a:lnTo>
                  <a:pt x="612" y="1156"/>
                </a:lnTo>
                <a:lnTo>
                  <a:pt x="592" y="1135"/>
                </a:lnTo>
                <a:lnTo>
                  <a:pt x="582" y="1123"/>
                </a:lnTo>
                <a:lnTo>
                  <a:pt x="570" y="1111"/>
                </a:lnTo>
                <a:lnTo>
                  <a:pt x="557" y="1101"/>
                </a:lnTo>
                <a:lnTo>
                  <a:pt x="544" y="1091"/>
                </a:lnTo>
                <a:lnTo>
                  <a:pt x="544" y="1091"/>
                </a:lnTo>
                <a:lnTo>
                  <a:pt x="517" y="1076"/>
                </a:lnTo>
                <a:lnTo>
                  <a:pt x="492" y="1062"/>
                </a:lnTo>
                <a:lnTo>
                  <a:pt x="468" y="1049"/>
                </a:lnTo>
                <a:lnTo>
                  <a:pt x="431" y="902"/>
                </a:lnTo>
                <a:lnTo>
                  <a:pt x="431" y="902"/>
                </a:lnTo>
                <a:lnTo>
                  <a:pt x="438" y="899"/>
                </a:lnTo>
                <a:lnTo>
                  <a:pt x="444" y="894"/>
                </a:lnTo>
                <a:lnTo>
                  <a:pt x="452" y="887"/>
                </a:lnTo>
                <a:lnTo>
                  <a:pt x="460" y="879"/>
                </a:lnTo>
                <a:lnTo>
                  <a:pt x="467" y="868"/>
                </a:lnTo>
                <a:lnTo>
                  <a:pt x="473" y="856"/>
                </a:lnTo>
                <a:lnTo>
                  <a:pt x="475" y="851"/>
                </a:lnTo>
                <a:lnTo>
                  <a:pt x="477" y="843"/>
                </a:lnTo>
                <a:lnTo>
                  <a:pt x="477" y="843"/>
                </a:lnTo>
                <a:lnTo>
                  <a:pt x="478" y="829"/>
                </a:lnTo>
                <a:lnTo>
                  <a:pt x="477" y="814"/>
                </a:lnTo>
                <a:lnTo>
                  <a:pt x="475" y="799"/>
                </a:lnTo>
                <a:lnTo>
                  <a:pt x="473" y="785"/>
                </a:lnTo>
                <a:lnTo>
                  <a:pt x="468" y="761"/>
                </a:lnTo>
                <a:lnTo>
                  <a:pt x="466" y="749"/>
                </a:lnTo>
                <a:lnTo>
                  <a:pt x="466" y="749"/>
                </a:lnTo>
                <a:lnTo>
                  <a:pt x="464" y="744"/>
                </a:lnTo>
                <a:lnTo>
                  <a:pt x="458" y="736"/>
                </a:lnTo>
                <a:lnTo>
                  <a:pt x="452" y="728"/>
                </a:lnTo>
                <a:lnTo>
                  <a:pt x="449" y="724"/>
                </a:lnTo>
                <a:lnTo>
                  <a:pt x="449" y="721"/>
                </a:lnTo>
                <a:lnTo>
                  <a:pt x="449" y="721"/>
                </a:lnTo>
                <a:lnTo>
                  <a:pt x="448" y="709"/>
                </a:lnTo>
                <a:lnTo>
                  <a:pt x="445" y="689"/>
                </a:lnTo>
                <a:lnTo>
                  <a:pt x="439" y="658"/>
                </a:lnTo>
                <a:lnTo>
                  <a:pt x="439" y="658"/>
                </a:lnTo>
                <a:lnTo>
                  <a:pt x="436" y="579"/>
                </a:lnTo>
                <a:lnTo>
                  <a:pt x="435" y="524"/>
                </a:lnTo>
                <a:lnTo>
                  <a:pt x="435" y="503"/>
                </a:lnTo>
                <a:lnTo>
                  <a:pt x="435" y="491"/>
                </a:lnTo>
                <a:lnTo>
                  <a:pt x="435" y="491"/>
                </a:lnTo>
                <a:lnTo>
                  <a:pt x="436" y="484"/>
                </a:lnTo>
                <a:lnTo>
                  <a:pt x="436" y="476"/>
                </a:lnTo>
                <a:lnTo>
                  <a:pt x="436" y="460"/>
                </a:lnTo>
                <a:lnTo>
                  <a:pt x="436" y="453"/>
                </a:lnTo>
                <a:lnTo>
                  <a:pt x="438" y="446"/>
                </a:lnTo>
                <a:lnTo>
                  <a:pt x="440" y="440"/>
                </a:lnTo>
                <a:lnTo>
                  <a:pt x="445" y="436"/>
                </a:lnTo>
                <a:lnTo>
                  <a:pt x="445" y="436"/>
                </a:lnTo>
                <a:lnTo>
                  <a:pt x="460" y="424"/>
                </a:lnTo>
                <a:lnTo>
                  <a:pt x="481" y="410"/>
                </a:lnTo>
                <a:lnTo>
                  <a:pt x="500" y="398"/>
                </a:lnTo>
                <a:lnTo>
                  <a:pt x="506" y="392"/>
                </a:lnTo>
                <a:lnTo>
                  <a:pt x="510" y="388"/>
                </a:lnTo>
                <a:lnTo>
                  <a:pt x="510" y="388"/>
                </a:lnTo>
                <a:lnTo>
                  <a:pt x="511" y="384"/>
                </a:lnTo>
                <a:lnTo>
                  <a:pt x="511" y="380"/>
                </a:lnTo>
                <a:lnTo>
                  <a:pt x="510" y="372"/>
                </a:lnTo>
                <a:lnTo>
                  <a:pt x="506" y="362"/>
                </a:lnTo>
                <a:lnTo>
                  <a:pt x="506" y="362"/>
                </a:lnTo>
                <a:lnTo>
                  <a:pt x="504" y="357"/>
                </a:lnTo>
                <a:lnTo>
                  <a:pt x="503" y="353"/>
                </a:lnTo>
                <a:lnTo>
                  <a:pt x="503" y="351"/>
                </a:lnTo>
                <a:lnTo>
                  <a:pt x="503" y="351"/>
                </a:lnTo>
                <a:lnTo>
                  <a:pt x="515" y="339"/>
                </a:lnTo>
                <a:lnTo>
                  <a:pt x="544" y="313"/>
                </a:lnTo>
                <a:lnTo>
                  <a:pt x="559" y="298"/>
                </a:lnTo>
                <a:lnTo>
                  <a:pt x="573" y="282"/>
                </a:lnTo>
                <a:lnTo>
                  <a:pt x="584" y="269"/>
                </a:lnTo>
                <a:lnTo>
                  <a:pt x="591" y="259"/>
                </a:lnTo>
                <a:lnTo>
                  <a:pt x="591" y="259"/>
                </a:lnTo>
                <a:lnTo>
                  <a:pt x="594" y="247"/>
                </a:lnTo>
                <a:lnTo>
                  <a:pt x="599" y="230"/>
                </a:lnTo>
                <a:lnTo>
                  <a:pt x="610" y="193"/>
                </a:lnTo>
                <a:lnTo>
                  <a:pt x="618" y="156"/>
                </a:lnTo>
                <a:lnTo>
                  <a:pt x="623" y="136"/>
                </a:lnTo>
                <a:lnTo>
                  <a:pt x="623" y="136"/>
                </a:lnTo>
                <a:lnTo>
                  <a:pt x="624" y="125"/>
                </a:lnTo>
                <a:lnTo>
                  <a:pt x="626" y="112"/>
                </a:lnTo>
                <a:lnTo>
                  <a:pt x="630" y="101"/>
                </a:lnTo>
                <a:lnTo>
                  <a:pt x="631" y="90"/>
                </a:lnTo>
                <a:lnTo>
                  <a:pt x="631" y="90"/>
                </a:lnTo>
                <a:lnTo>
                  <a:pt x="632" y="83"/>
                </a:lnTo>
                <a:lnTo>
                  <a:pt x="633" y="77"/>
                </a:lnTo>
                <a:lnTo>
                  <a:pt x="636" y="71"/>
                </a:lnTo>
                <a:lnTo>
                  <a:pt x="636" y="65"/>
                </a:lnTo>
                <a:lnTo>
                  <a:pt x="636" y="65"/>
                </a:lnTo>
                <a:lnTo>
                  <a:pt x="636" y="57"/>
                </a:lnTo>
                <a:lnTo>
                  <a:pt x="635" y="49"/>
                </a:lnTo>
                <a:lnTo>
                  <a:pt x="632" y="38"/>
                </a:lnTo>
                <a:lnTo>
                  <a:pt x="632" y="38"/>
                </a:lnTo>
                <a:lnTo>
                  <a:pt x="633" y="31"/>
                </a:lnTo>
                <a:lnTo>
                  <a:pt x="633" y="25"/>
                </a:lnTo>
                <a:lnTo>
                  <a:pt x="632" y="18"/>
                </a:lnTo>
                <a:lnTo>
                  <a:pt x="632" y="18"/>
                </a:lnTo>
                <a:lnTo>
                  <a:pt x="631" y="11"/>
                </a:lnTo>
                <a:lnTo>
                  <a:pt x="630" y="6"/>
                </a:lnTo>
                <a:lnTo>
                  <a:pt x="626" y="3"/>
                </a:lnTo>
                <a:lnTo>
                  <a:pt x="620" y="0"/>
                </a:lnTo>
                <a:lnTo>
                  <a:pt x="620" y="0"/>
                </a:lnTo>
                <a:lnTo>
                  <a:pt x="615" y="0"/>
                </a:lnTo>
                <a:lnTo>
                  <a:pt x="611" y="2"/>
                </a:lnTo>
                <a:lnTo>
                  <a:pt x="607" y="3"/>
                </a:lnTo>
                <a:lnTo>
                  <a:pt x="607" y="3"/>
                </a:lnTo>
                <a:lnTo>
                  <a:pt x="602" y="3"/>
                </a:lnTo>
                <a:lnTo>
                  <a:pt x="596" y="3"/>
                </a:lnTo>
                <a:lnTo>
                  <a:pt x="591" y="4"/>
                </a:lnTo>
                <a:lnTo>
                  <a:pt x="591" y="4"/>
                </a:lnTo>
                <a:lnTo>
                  <a:pt x="586" y="6"/>
                </a:lnTo>
                <a:lnTo>
                  <a:pt x="584" y="8"/>
                </a:lnTo>
                <a:lnTo>
                  <a:pt x="582" y="9"/>
                </a:lnTo>
                <a:lnTo>
                  <a:pt x="577" y="10"/>
                </a:lnTo>
                <a:lnTo>
                  <a:pt x="577" y="10"/>
                </a:lnTo>
                <a:lnTo>
                  <a:pt x="565" y="9"/>
                </a:lnTo>
                <a:lnTo>
                  <a:pt x="560" y="9"/>
                </a:lnTo>
                <a:lnTo>
                  <a:pt x="557" y="10"/>
                </a:lnTo>
                <a:lnTo>
                  <a:pt x="557" y="10"/>
                </a:lnTo>
                <a:lnTo>
                  <a:pt x="554" y="13"/>
                </a:lnTo>
                <a:lnTo>
                  <a:pt x="551" y="22"/>
                </a:lnTo>
                <a:lnTo>
                  <a:pt x="549" y="35"/>
                </a:lnTo>
                <a:lnTo>
                  <a:pt x="549" y="43"/>
                </a:lnTo>
                <a:lnTo>
                  <a:pt x="549" y="48"/>
                </a:lnTo>
                <a:close/>
                <a:moveTo>
                  <a:pt x="557" y="59"/>
                </a:moveTo>
                <a:lnTo>
                  <a:pt x="557" y="59"/>
                </a:lnTo>
                <a:lnTo>
                  <a:pt x="580" y="71"/>
                </a:lnTo>
                <a:lnTo>
                  <a:pt x="580" y="71"/>
                </a:lnTo>
                <a:lnTo>
                  <a:pt x="582" y="74"/>
                </a:lnTo>
                <a:lnTo>
                  <a:pt x="582" y="77"/>
                </a:lnTo>
                <a:lnTo>
                  <a:pt x="580" y="85"/>
                </a:lnTo>
                <a:lnTo>
                  <a:pt x="580" y="85"/>
                </a:lnTo>
                <a:lnTo>
                  <a:pt x="579" y="98"/>
                </a:lnTo>
                <a:lnTo>
                  <a:pt x="579" y="98"/>
                </a:lnTo>
                <a:lnTo>
                  <a:pt x="572" y="122"/>
                </a:lnTo>
                <a:lnTo>
                  <a:pt x="558" y="168"/>
                </a:lnTo>
                <a:lnTo>
                  <a:pt x="551" y="194"/>
                </a:lnTo>
                <a:lnTo>
                  <a:pt x="543" y="216"/>
                </a:lnTo>
                <a:lnTo>
                  <a:pt x="536" y="233"/>
                </a:lnTo>
                <a:lnTo>
                  <a:pt x="532" y="239"/>
                </a:lnTo>
                <a:lnTo>
                  <a:pt x="530" y="241"/>
                </a:lnTo>
                <a:lnTo>
                  <a:pt x="530" y="241"/>
                </a:lnTo>
                <a:lnTo>
                  <a:pt x="517" y="253"/>
                </a:lnTo>
                <a:lnTo>
                  <a:pt x="499" y="268"/>
                </a:lnTo>
                <a:lnTo>
                  <a:pt x="473" y="292"/>
                </a:lnTo>
                <a:lnTo>
                  <a:pt x="473" y="292"/>
                </a:lnTo>
                <a:lnTo>
                  <a:pt x="459" y="302"/>
                </a:lnTo>
                <a:lnTo>
                  <a:pt x="448" y="309"/>
                </a:lnTo>
                <a:lnTo>
                  <a:pt x="434" y="318"/>
                </a:lnTo>
                <a:lnTo>
                  <a:pt x="434" y="318"/>
                </a:lnTo>
                <a:lnTo>
                  <a:pt x="426" y="321"/>
                </a:lnTo>
                <a:lnTo>
                  <a:pt x="418" y="324"/>
                </a:lnTo>
                <a:lnTo>
                  <a:pt x="400" y="329"/>
                </a:lnTo>
                <a:lnTo>
                  <a:pt x="380" y="334"/>
                </a:lnTo>
                <a:lnTo>
                  <a:pt x="380" y="334"/>
                </a:lnTo>
                <a:lnTo>
                  <a:pt x="369" y="333"/>
                </a:lnTo>
                <a:lnTo>
                  <a:pt x="348" y="332"/>
                </a:lnTo>
                <a:lnTo>
                  <a:pt x="348" y="332"/>
                </a:lnTo>
                <a:lnTo>
                  <a:pt x="304" y="334"/>
                </a:lnTo>
                <a:lnTo>
                  <a:pt x="304" y="334"/>
                </a:lnTo>
                <a:lnTo>
                  <a:pt x="300" y="331"/>
                </a:lnTo>
                <a:lnTo>
                  <a:pt x="291" y="326"/>
                </a:lnTo>
                <a:lnTo>
                  <a:pt x="291" y="326"/>
                </a:lnTo>
                <a:lnTo>
                  <a:pt x="289" y="324"/>
                </a:lnTo>
                <a:lnTo>
                  <a:pt x="289" y="321"/>
                </a:lnTo>
                <a:lnTo>
                  <a:pt x="290" y="318"/>
                </a:lnTo>
                <a:lnTo>
                  <a:pt x="291" y="312"/>
                </a:lnTo>
                <a:lnTo>
                  <a:pt x="291" y="312"/>
                </a:lnTo>
                <a:lnTo>
                  <a:pt x="291" y="308"/>
                </a:lnTo>
                <a:lnTo>
                  <a:pt x="290" y="306"/>
                </a:lnTo>
                <a:lnTo>
                  <a:pt x="289" y="306"/>
                </a:lnTo>
                <a:lnTo>
                  <a:pt x="304" y="291"/>
                </a:lnTo>
                <a:lnTo>
                  <a:pt x="304" y="291"/>
                </a:lnTo>
                <a:lnTo>
                  <a:pt x="307" y="288"/>
                </a:lnTo>
                <a:lnTo>
                  <a:pt x="307" y="286"/>
                </a:lnTo>
                <a:lnTo>
                  <a:pt x="307" y="279"/>
                </a:lnTo>
                <a:lnTo>
                  <a:pt x="300" y="255"/>
                </a:lnTo>
                <a:lnTo>
                  <a:pt x="300" y="255"/>
                </a:lnTo>
                <a:lnTo>
                  <a:pt x="295" y="239"/>
                </a:lnTo>
                <a:lnTo>
                  <a:pt x="290" y="226"/>
                </a:lnTo>
                <a:lnTo>
                  <a:pt x="284" y="215"/>
                </a:lnTo>
                <a:lnTo>
                  <a:pt x="557" y="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61B47A39-1A3D-4E10-A700-99BFF150CC81}"/>
              </a:ext>
            </a:extLst>
          </p:cNvPr>
          <p:cNvSpPr>
            <a:spLocks noEditPoints="1"/>
          </p:cNvSpPr>
          <p:nvPr/>
        </p:nvSpPr>
        <p:spPr bwMode="auto">
          <a:xfrm>
            <a:off x="8463390" y="721633"/>
            <a:ext cx="502970" cy="1753562"/>
          </a:xfrm>
          <a:custGeom>
            <a:avLst/>
            <a:gdLst>
              <a:gd name="T0" fmla="*/ 188 w 368"/>
              <a:gd name="T1" fmla="*/ 927 h 1283"/>
              <a:gd name="T2" fmla="*/ 230 w 368"/>
              <a:gd name="T3" fmla="*/ 1007 h 1283"/>
              <a:gd name="T4" fmla="*/ 285 w 368"/>
              <a:gd name="T5" fmla="*/ 1138 h 1283"/>
              <a:gd name="T6" fmla="*/ 288 w 368"/>
              <a:gd name="T7" fmla="*/ 1183 h 1283"/>
              <a:gd name="T8" fmla="*/ 268 w 368"/>
              <a:gd name="T9" fmla="*/ 1209 h 1283"/>
              <a:gd name="T10" fmla="*/ 253 w 368"/>
              <a:gd name="T11" fmla="*/ 1236 h 1283"/>
              <a:gd name="T12" fmla="*/ 344 w 368"/>
              <a:gd name="T13" fmla="*/ 1247 h 1283"/>
              <a:gd name="T14" fmla="*/ 362 w 368"/>
              <a:gd name="T15" fmla="*/ 1225 h 1283"/>
              <a:gd name="T16" fmla="*/ 354 w 368"/>
              <a:gd name="T17" fmla="*/ 1188 h 1283"/>
              <a:gd name="T18" fmla="*/ 322 w 368"/>
              <a:gd name="T19" fmla="*/ 1069 h 1283"/>
              <a:gd name="T20" fmla="*/ 290 w 368"/>
              <a:gd name="T21" fmla="*/ 975 h 1283"/>
              <a:gd name="T22" fmla="*/ 272 w 368"/>
              <a:gd name="T23" fmla="*/ 934 h 1283"/>
              <a:gd name="T24" fmla="*/ 298 w 368"/>
              <a:gd name="T25" fmla="*/ 863 h 1283"/>
              <a:gd name="T26" fmla="*/ 322 w 368"/>
              <a:gd name="T27" fmla="*/ 698 h 1283"/>
              <a:gd name="T28" fmla="*/ 306 w 368"/>
              <a:gd name="T29" fmla="*/ 589 h 1283"/>
              <a:gd name="T30" fmla="*/ 309 w 368"/>
              <a:gd name="T31" fmla="*/ 408 h 1283"/>
              <a:gd name="T32" fmla="*/ 336 w 368"/>
              <a:gd name="T33" fmla="*/ 401 h 1283"/>
              <a:gd name="T34" fmla="*/ 346 w 368"/>
              <a:gd name="T35" fmla="*/ 363 h 1283"/>
              <a:gd name="T36" fmla="*/ 354 w 368"/>
              <a:gd name="T37" fmla="*/ 302 h 1283"/>
              <a:gd name="T38" fmla="*/ 274 w 368"/>
              <a:gd name="T39" fmla="*/ 231 h 1283"/>
              <a:gd name="T40" fmla="*/ 247 w 368"/>
              <a:gd name="T41" fmla="*/ 187 h 1283"/>
              <a:gd name="T42" fmla="*/ 268 w 368"/>
              <a:gd name="T43" fmla="*/ 122 h 1283"/>
              <a:gd name="T44" fmla="*/ 339 w 368"/>
              <a:gd name="T45" fmla="*/ 23 h 1283"/>
              <a:gd name="T46" fmla="*/ 314 w 368"/>
              <a:gd name="T47" fmla="*/ 0 h 1283"/>
              <a:gd name="T48" fmla="*/ 246 w 368"/>
              <a:gd name="T49" fmla="*/ 108 h 1283"/>
              <a:gd name="T50" fmla="*/ 198 w 368"/>
              <a:gd name="T51" fmla="*/ 155 h 1283"/>
              <a:gd name="T52" fmla="*/ 180 w 368"/>
              <a:gd name="T53" fmla="*/ 171 h 1283"/>
              <a:gd name="T54" fmla="*/ 171 w 368"/>
              <a:gd name="T55" fmla="*/ 182 h 1283"/>
              <a:gd name="T56" fmla="*/ 121 w 368"/>
              <a:gd name="T57" fmla="*/ 190 h 1283"/>
              <a:gd name="T58" fmla="*/ 79 w 368"/>
              <a:gd name="T59" fmla="*/ 207 h 1283"/>
              <a:gd name="T60" fmla="*/ 22 w 368"/>
              <a:gd name="T61" fmla="*/ 261 h 1283"/>
              <a:gd name="T62" fmla="*/ 70 w 368"/>
              <a:gd name="T63" fmla="*/ 287 h 1283"/>
              <a:gd name="T64" fmla="*/ 68 w 368"/>
              <a:gd name="T65" fmla="*/ 310 h 1283"/>
              <a:gd name="T66" fmla="*/ 79 w 368"/>
              <a:gd name="T67" fmla="*/ 329 h 1283"/>
              <a:gd name="T68" fmla="*/ 81 w 368"/>
              <a:gd name="T69" fmla="*/ 342 h 1283"/>
              <a:gd name="T70" fmla="*/ 75 w 368"/>
              <a:gd name="T71" fmla="*/ 356 h 1283"/>
              <a:gd name="T72" fmla="*/ 42 w 368"/>
              <a:gd name="T73" fmla="*/ 388 h 1283"/>
              <a:gd name="T74" fmla="*/ 31 w 368"/>
              <a:gd name="T75" fmla="*/ 428 h 1283"/>
              <a:gd name="T76" fmla="*/ 76 w 368"/>
              <a:gd name="T77" fmla="*/ 461 h 1283"/>
              <a:gd name="T78" fmla="*/ 108 w 368"/>
              <a:gd name="T79" fmla="*/ 585 h 1283"/>
              <a:gd name="T80" fmla="*/ 122 w 368"/>
              <a:gd name="T81" fmla="*/ 664 h 1283"/>
              <a:gd name="T82" fmla="*/ 101 w 368"/>
              <a:gd name="T83" fmla="*/ 775 h 1283"/>
              <a:gd name="T84" fmla="*/ 52 w 368"/>
              <a:gd name="T85" fmla="*/ 973 h 1283"/>
              <a:gd name="T86" fmla="*/ 47 w 368"/>
              <a:gd name="T87" fmla="*/ 1083 h 1283"/>
              <a:gd name="T88" fmla="*/ 66 w 368"/>
              <a:gd name="T89" fmla="*/ 1191 h 1283"/>
              <a:gd name="T90" fmla="*/ 50 w 368"/>
              <a:gd name="T91" fmla="*/ 1223 h 1283"/>
              <a:gd name="T92" fmla="*/ 11 w 368"/>
              <a:gd name="T93" fmla="*/ 1258 h 1283"/>
              <a:gd name="T94" fmla="*/ 10 w 368"/>
              <a:gd name="T95" fmla="*/ 1283 h 1283"/>
              <a:gd name="T96" fmla="*/ 93 w 368"/>
              <a:gd name="T97" fmla="*/ 1282 h 1283"/>
              <a:gd name="T98" fmla="*/ 128 w 368"/>
              <a:gd name="T99" fmla="*/ 1275 h 1283"/>
              <a:gd name="T100" fmla="*/ 138 w 368"/>
              <a:gd name="T101" fmla="*/ 1252 h 1283"/>
              <a:gd name="T102" fmla="*/ 136 w 368"/>
              <a:gd name="T103" fmla="*/ 1144 h 1283"/>
              <a:gd name="T104" fmla="*/ 130 w 368"/>
              <a:gd name="T105" fmla="*/ 1053 h 1283"/>
              <a:gd name="T106" fmla="*/ 139 w 368"/>
              <a:gd name="T107" fmla="*/ 957 h 1283"/>
              <a:gd name="T108" fmla="*/ 256 w 368"/>
              <a:gd name="T109" fmla="*/ 266 h 1283"/>
              <a:gd name="T110" fmla="*/ 268 w 368"/>
              <a:gd name="T111" fmla="*/ 322 h 1283"/>
              <a:gd name="T112" fmla="*/ 217 w 368"/>
              <a:gd name="T113" fmla="*/ 329 h 1283"/>
              <a:gd name="T114" fmla="*/ 200 w 368"/>
              <a:gd name="T115" fmla="*/ 283 h 1283"/>
              <a:gd name="T116" fmla="*/ 208 w 368"/>
              <a:gd name="T117" fmla="*/ 231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8" h="1283">
                <a:moveTo>
                  <a:pt x="139" y="957"/>
                </a:moveTo>
                <a:lnTo>
                  <a:pt x="139" y="957"/>
                </a:lnTo>
                <a:lnTo>
                  <a:pt x="168" y="915"/>
                </a:lnTo>
                <a:lnTo>
                  <a:pt x="196" y="875"/>
                </a:lnTo>
                <a:lnTo>
                  <a:pt x="196" y="874"/>
                </a:lnTo>
                <a:lnTo>
                  <a:pt x="196" y="875"/>
                </a:lnTo>
                <a:lnTo>
                  <a:pt x="196" y="875"/>
                </a:lnTo>
                <a:lnTo>
                  <a:pt x="190" y="906"/>
                </a:lnTo>
                <a:lnTo>
                  <a:pt x="188" y="927"/>
                </a:lnTo>
                <a:lnTo>
                  <a:pt x="188" y="935"/>
                </a:lnTo>
                <a:lnTo>
                  <a:pt x="188" y="939"/>
                </a:lnTo>
                <a:lnTo>
                  <a:pt x="188" y="939"/>
                </a:lnTo>
                <a:lnTo>
                  <a:pt x="194" y="951"/>
                </a:lnTo>
                <a:lnTo>
                  <a:pt x="204" y="969"/>
                </a:lnTo>
                <a:lnTo>
                  <a:pt x="221" y="998"/>
                </a:lnTo>
                <a:lnTo>
                  <a:pt x="221" y="998"/>
                </a:lnTo>
                <a:lnTo>
                  <a:pt x="226" y="1004"/>
                </a:lnTo>
                <a:lnTo>
                  <a:pt x="230" y="1007"/>
                </a:lnTo>
                <a:lnTo>
                  <a:pt x="230" y="1007"/>
                </a:lnTo>
                <a:lnTo>
                  <a:pt x="231" y="1007"/>
                </a:lnTo>
                <a:lnTo>
                  <a:pt x="233" y="1007"/>
                </a:lnTo>
                <a:lnTo>
                  <a:pt x="233" y="1007"/>
                </a:lnTo>
                <a:lnTo>
                  <a:pt x="252" y="1053"/>
                </a:lnTo>
                <a:lnTo>
                  <a:pt x="274" y="1104"/>
                </a:lnTo>
                <a:lnTo>
                  <a:pt x="274" y="1104"/>
                </a:lnTo>
                <a:lnTo>
                  <a:pt x="279" y="1118"/>
                </a:lnTo>
                <a:lnTo>
                  <a:pt x="285" y="1138"/>
                </a:lnTo>
                <a:lnTo>
                  <a:pt x="290" y="1157"/>
                </a:lnTo>
                <a:lnTo>
                  <a:pt x="292" y="1164"/>
                </a:lnTo>
                <a:lnTo>
                  <a:pt x="292" y="1168"/>
                </a:lnTo>
                <a:lnTo>
                  <a:pt x="292" y="1168"/>
                </a:lnTo>
                <a:lnTo>
                  <a:pt x="290" y="1176"/>
                </a:lnTo>
                <a:lnTo>
                  <a:pt x="290" y="1179"/>
                </a:lnTo>
                <a:lnTo>
                  <a:pt x="290" y="1179"/>
                </a:lnTo>
                <a:lnTo>
                  <a:pt x="290" y="1179"/>
                </a:lnTo>
                <a:lnTo>
                  <a:pt x="288" y="1183"/>
                </a:lnTo>
                <a:lnTo>
                  <a:pt x="288" y="1183"/>
                </a:lnTo>
                <a:lnTo>
                  <a:pt x="285" y="1194"/>
                </a:lnTo>
                <a:lnTo>
                  <a:pt x="285" y="1194"/>
                </a:lnTo>
                <a:lnTo>
                  <a:pt x="283" y="1196"/>
                </a:lnTo>
                <a:lnTo>
                  <a:pt x="280" y="1199"/>
                </a:lnTo>
                <a:lnTo>
                  <a:pt x="280" y="1199"/>
                </a:lnTo>
                <a:lnTo>
                  <a:pt x="274" y="1204"/>
                </a:lnTo>
                <a:lnTo>
                  <a:pt x="268" y="1209"/>
                </a:lnTo>
                <a:lnTo>
                  <a:pt x="268" y="1209"/>
                </a:lnTo>
                <a:lnTo>
                  <a:pt x="259" y="1212"/>
                </a:lnTo>
                <a:lnTo>
                  <a:pt x="255" y="1215"/>
                </a:lnTo>
                <a:lnTo>
                  <a:pt x="253" y="1218"/>
                </a:lnTo>
                <a:lnTo>
                  <a:pt x="253" y="1218"/>
                </a:lnTo>
                <a:lnTo>
                  <a:pt x="250" y="1223"/>
                </a:lnTo>
                <a:lnTo>
                  <a:pt x="249" y="1228"/>
                </a:lnTo>
                <a:lnTo>
                  <a:pt x="250" y="1232"/>
                </a:lnTo>
                <a:lnTo>
                  <a:pt x="253" y="1236"/>
                </a:lnTo>
                <a:lnTo>
                  <a:pt x="253" y="1236"/>
                </a:lnTo>
                <a:lnTo>
                  <a:pt x="256" y="1237"/>
                </a:lnTo>
                <a:lnTo>
                  <a:pt x="263" y="1238"/>
                </a:lnTo>
                <a:lnTo>
                  <a:pt x="280" y="1241"/>
                </a:lnTo>
                <a:lnTo>
                  <a:pt x="303" y="1243"/>
                </a:lnTo>
                <a:lnTo>
                  <a:pt x="303" y="1243"/>
                </a:lnTo>
                <a:lnTo>
                  <a:pt x="314" y="1244"/>
                </a:lnTo>
                <a:lnTo>
                  <a:pt x="334" y="1247"/>
                </a:lnTo>
                <a:lnTo>
                  <a:pt x="334" y="1247"/>
                </a:lnTo>
                <a:lnTo>
                  <a:pt x="344" y="1247"/>
                </a:lnTo>
                <a:lnTo>
                  <a:pt x="353" y="1247"/>
                </a:lnTo>
                <a:lnTo>
                  <a:pt x="359" y="1245"/>
                </a:lnTo>
                <a:lnTo>
                  <a:pt x="361" y="1243"/>
                </a:lnTo>
                <a:lnTo>
                  <a:pt x="361" y="1243"/>
                </a:lnTo>
                <a:lnTo>
                  <a:pt x="362" y="1239"/>
                </a:lnTo>
                <a:lnTo>
                  <a:pt x="362" y="1236"/>
                </a:lnTo>
                <a:lnTo>
                  <a:pt x="361" y="1229"/>
                </a:lnTo>
                <a:lnTo>
                  <a:pt x="361" y="1229"/>
                </a:lnTo>
                <a:lnTo>
                  <a:pt x="362" y="1225"/>
                </a:lnTo>
                <a:lnTo>
                  <a:pt x="362" y="1222"/>
                </a:lnTo>
                <a:lnTo>
                  <a:pt x="361" y="1218"/>
                </a:lnTo>
                <a:lnTo>
                  <a:pt x="361" y="1218"/>
                </a:lnTo>
                <a:lnTo>
                  <a:pt x="359" y="1206"/>
                </a:lnTo>
                <a:lnTo>
                  <a:pt x="355" y="1196"/>
                </a:lnTo>
                <a:lnTo>
                  <a:pt x="355" y="1196"/>
                </a:lnTo>
                <a:lnTo>
                  <a:pt x="354" y="1194"/>
                </a:lnTo>
                <a:lnTo>
                  <a:pt x="354" y="1190"/>
                </a:lnTo>
                <a:lnTo>
                  <a:pt x="354" y="1188"/>
                </a:lnTo>
                <a:lnTo>
                  <a:pt x="353" y="1186"/>
                </a:lnTo>
                <a:lnTo>
                  <a:pt x="353" y="1186"/>
                </a:lnTo>
                <a:lnTo>
                  <a:pt x="348" y="1185"/>
                </a:lnTo>
                <a:lnTo>
                  <a:pt x="346" y="1185"/>
                </a:lnTo>
                <a:lnTo>
                  <a:pt x="346" y="1185"/>
                </a:lnTo>
                <a:lnTo>
                  <a:pt x="344" y="1186"/>
                </a:lnTo>
                <a:lnTo>
                  <a:pt x="344" y="1186"/>
                </a:lnTo>
                <a:lnTo>
                  <a:pt x="332" y="1119"/>
                </a:lnTo>
                <a:lnTo>
                  <a:pt x="322" y="1069"/>
                </a:lnTo>
                <a:lnTo>
                  <a:pt x="316" y="1037"/>
                </a:lnTo>
                <a:lnTo>
                  <a:pt x="316" y="1037"/>
                </a:lnTo>
                <a:lnTo>
                  <a:pt x="309" y="1020"/>
                </a:lnTo>
                <a:lnTo>
                  <a:pt x="300" y="1000"/>
                </a:lnTo>
                <a:lnTo>
                  <a:pt x="292" y="984"/>
                </a:lnTo>
                <a:lnTo>
                  <a:pt x="288" y="977"/>
                </a:lnTo>
                <a:lnTo>
                  <a:pt x="288" y="977"/>
                </a:lnTo>
                <a:lnTo>
                  <a:pt x="289" y="975"/>
                </a:lnTo>
                <a:lnTo>
                  <a:pt x="290" y="975"/>
                </a:lnTo>
                <a:lnTo>
                  <a:pt x="290" y="973"/>
                </a:lnTo>
                <a:lnTo>
                  <a:pt x="290" y="973"/>
                </a:lnTo>
                <a:lnTo>
                  <a:pt x="289" y="971"/>
                </a:lnTo>
                <a:lnTo>
                  <a:pt x="286" y="967"/>
                </a:lnTo>
                <a:lnTo>
                  <a:pt x="282" y="964"/>
                </a:lnTo>
                <a:lnTo>
                  <a:pt x="280" y="958"/>
                </a:lnTo>
                <a:lnTo>
                  <a:pt x="280" y="958"/>
                </a:lnTo>
                <a:lnTo>
                  <a:pt x="276" y="946"/>
                </a:lnTo>
                <a:lnTo>
                  <a:pt x="272" y="934"/>
                </a:lnTo>
                <a:lnTo>
                  <a:pt x="272" y="934"/>
                </a:lnTo>
                <a:lnTo>
                  <a:pt x="272" y="927"/>
                </a:lnTo>
                <a:lnTo>
                  <a:pt x="274" y="919"/>
                </a:lnTo>
                <a:lnTo>
                  <a:pt x="279" y="908"/>
                </a:lnTo>
                <a:lnTo>
                  <a:pt x="285" y="899"/>
                </a:lnTo>
                <a:lnTo>
                  <a:pt x="285" y="899"/>
                </a:lnTo>
                <a:lnTo>
                  <a:pt x="287" y="893"/>
                </a:lnTo>
                <a:lnTo>
                  <a:pt x="290" y="885"/>
                </a:lnTo>
                <a:lnTo>
                  <a:pt x="298" y="863"/>
                </a:lnTo>
                <a:lnTo>
                  <a:pt x="312" y="820"/>
                </a:lnTo>
                <a:lnTo>
                  <a:pt x="312" y="820"/>
                </a:lnTo>
                <a:lnTo>
                  <a:pt x="321" y="788"/>
                </a:lnTo>
                <a:lnTo>
                  <a:pt x="325" y="775"/>
                </a:lnTo>
                <a:lnTo>
                  <a:pt x="327" y="764"/>
                </a:lnTo>
                <a:lnTo>
                  <a:pt x="327" y="764"/>
                </a:lnTo>
                <a:lnTo>
                  <a:pt x="327" y="749"/>
                </a:lnTo>
                <a:lnTo>
                  <a:pt x="326" y="730"/>
                </a:lnTo>
                <a:lnTo>
                  <a:pt x="322" y="698"/>
                </a:lnTo>
                <a:lnTo>
                  <a:pt x="322" y="698"/>
                </a:lnTo>
                <a:lnTo>
                  <a:pt x="315" y="668"/>
                </a:lnTo>
                <a:lnTo>
                  <a:pt x="310" y="645"/>
                </a:lnTo>
                <a:lnTo>
                  <a:pt x="310" y="645"/>
                </a:lnTo>
                <a:lnTo>
                  <a:pt x="310" y="638"/>
                </a:lnTo>
                <a:lnTo>
                  <a:pt x="312" y="624"/>
                </a:lnTo>
                <a:lnTo>
                  <a:pt x="312" y="624"/>
                </a:lnTo>
                <a:lnTo>
                  <a:pt x="309" y="609"/>
                </a:lnTo>
                <a:lnTo>
                  <a:pt x="306" y="589"/>
                </a:lnTo>
                <a:lnTo>
                  <a:pt x="301" y="562"/>
                </a:lnTo>
                <a:lnTo>
                  <a:pt x="301" y="562"/>
                </a:lnTo>
                <a:lnTo>
                  <a:pt x="302" y="537"/>
                </a:lnTo>
                <a:lnTo>
                  <a:pt x="302" y="518"/>
                </a:lnTo>
                <a:lnTo>
                  <a:pt x="302" y="503"/>
                </a:lnTo>
                <a:lnTo>
                  <a:pt x="302" y="503"/>
                </a:lnTo>
                <a:lnTo>
                  <a:pt x="303" y="484"/>
                </a:lnTo>
                <a:lnTo>
                  <a:pt x="306" y="453"/>
                </a:lnTo>
                <a:lnTo>
                  <a:pt x="309" y="408"/>
                </a:lnTo>
                <a:lnTo>
                  <a:pt x="309" y="408"/>
                </a:lnTo>
                <a:lnTo>
                  <a:pt x="310" y="400"/>
                </a:lnTo>
                <a:lnTo>
                  <a:pt x="310" y="399"/>
                </a:lnTo>
                <a:lnTo>
                  <a:pt x="312" y="398"/>
                </a:lnTo>
                <a:lnTo>
                  <a:pt x="312" y="398"/>
                </a:lnTo>
                <a:lnTo>
                  <a:pt x="323" y="401"/>
                </a:lnTo>
                <a:lnTo>
                  <a:pt x="332" y="402"/>
                </a:lnTo>
                <a:lnTo>
                  <a:pt x="334" y="402"/>
                </a:lnTo>
                <a:lnTo>
                  <a:pt x="336" y="401"/>
                </a:lnTo>
                <a:lnTo>
                  <a:pt x="336" y="401"/>
                </a:lnTo>
                <a:lnTo>
                  <a:pt x="341" y="395"/>
                </a:lnTo>
                <a:lnTo>
                  <a:pt x="345" y="388"/>
                </a:lnTo>
                <a:lnTo>
                  <a:pt x="345" y="388"/>
                </a:lnTo>
                <a:lnTo>
                  <a:pt x="345" y="384"/>
                </a:lnTo>
                <a:lnTo>
                  <a:pt x="344" y="376"/>
                </a:lnTo>
                <a:lnTo>
                  <a:pt x="341" y="368"/>
                </a:lnTo>
                <a:lnTo>
                  <a:pt x="341" y="368"/>
                </a:lnTo>
                <a:lnTo>
                  <a:pt x="346" y="363"/>
                </a:lnTo>
                <a:lnTo>
                  <a:pt x="355" y="352"/>
                </a:lnTo>
                <a:lnTo>
                  <a:pt x="364" y="338"/>
                </a:lnTo>
                <a:lnTo>
                  <a:pt x="367" y="332"/>
                </a:lnTo>
                <a:lnTo>
                  <a:pt x="368" y="326"/>
                </a:lnTo>
                <a:lnTo>
                  <a:pt x="368" y="326"/>
                </a:lnTo>
                <a:lnTo>
                  <a:pt x="367" y="321"/>
                </a:lnTo>
                <a:lnTo>
                  <a:pt x="364" y="315"/>
                </a:lnTo>
                <a:lnTo>
                  <a:pt x="360" y="308"/>
                </a:lnTo>
                <a:lnTo>
                  <a:pt x="354" y="302"/>
                </a:lnTo>
                <a:lnTo>
                  <a:pt x="327" y="274"/>
                </a:lnTo>
                <a:lnTo>
                  <a:pt x="327" y="274"/>
                </a:lnTo>
                <a:lnTo>
                  <a:pt x="320" y="268"/>
                </a:lnTo>
                <a:lnTo>
                  <a:pt x="313" y="261"/>
                </a:lnTo>
                <a:lnTo>
                  <a:pt x="296" y="250"/>
                </a:lnTo>
                <a:lnTo>
                  <a:pt x="276" y="238"/>
                </a:lnTo>
                <a:lnTo>
                  <a:pt x="276" y="238"/>
                </a:lnTo>
                <a:lnTo>
                  <a:pt x="274" y="231"/>
                </a:lnTo>
                <a:lnTo>
                  <a:pt x="274" y="231"/>
                </a:lnTo>
                <a:lnTo>
                  <a:pt x="267" y="227"/>
                </a:lnTo>
                <a:lnTo>
                  <a:pt x="261" y="221"/>
                </a:lnTo>
                <a:lnTo>
                  <a:pt x="257" y="216"/>
                </a:lnTo>
                <a:lnTo>
                  <a:pt x="257" y="216"/>
                </a:lnTo>
                <a:lnTo>
                  <a:pt x="252" y="207"/>
                </a:lnTo>
                <a:lnTo>
                  <a:pt x="248" y="198"/>
                </a:lnTo>
                <a:lnTo>
                  <a:pt x="248" y="198"/>
                </a:lnTo>
                <a:lnTo>
                  <a:pt x="247" y="194"/>
                </a:lnTo>
                <a:lnTo>
                  <a:pt x="247" y="187"/>
                </a:lnTo>
                <a:lnTo>
                  <a:pt x="247" y="181"/>
                </a:lnTo>
                <a:lnTo>
                  <a:pt x="246" y="176"/>
                </a:lnTo>
                <a:lnTo>
                  <a:pt x="246" y="176"/>
                </a:lnTo>
                <a:lnTo>
                  <a:pt x="239" y="165"/>
                </a:lnTo>
                <a:lnTo>
                  <a:pt x="234" y="159"/>
                </a:lnTo>
                <a:lnTo>
                  <a:pt x="234" y="159"/>
                </a:lnTo>
                <a:lnTo>
                  <a:pt x="247" y="145"/>
                </a:lnTo>
                <a:lnTo>
                  <a:pt x="268" y="122"/>
                </a:lnTo>
                <a:lnTo>
                  <a:pt x="268" y="122"/>
                </a:lnTo>
                <a:lnTo>
                  <a:pt x="274" y="116"/>
                </a:lnTo>
                <a:lnTo>
                  <a:pt x="281" y="106"/>
                </a:lnTo>
                <a:lnTo>
                  <a:pt x="299" y="83"/>
                </a:lnTo>
                <a:lnTo>
                  <a:pt x="326" y="44"/>
                </a:lnTo>
                <a:lnTo>
                  <a:pt x="326" y="44"/>
                </a:lnTo>
                <a:lnTo>
                  <a:pt x="332" y="37"/>
                </a:lnTo>
                <a:lnTo>
                  <a:pt x="335" y="31"/>
                </a:lnTo>
                <a:lnTo>
                  <a:pt x="338" y="26"/>
                </a:lnTo>
                <a:lnTo>
                  <a:pt x="339" y="23"/>
                </a:lnTo>
                <a:lnTo>
                  <a:pt x="339" y="23"/>
                </a:lnTo>
                <a:lnTo>
                  <a:pt x="339" y="19"/>
                </a:lnTo>
                <a:lnTo>
                  <a:pt x="338" y="14"/>
                </a:lnTo>
                <a:lnTo>
                  <a:pt x="335" y="9"/>
                </a:lnTo>
                <a:lnTo>
                  <a:pt x="333" y="6"/>
                </a:lnTo>
                <a:lnTo>
                  <a:pt x="329" y="4"/>
                </a:lnTo>
                <a:lnTo>
                  <a:pt x="329" y="4"/>
                </a:lnTo>
                <a:lnTo>
                  <a:pt x="321" y="0"/>
                </a:lnTo>
                <a:lnTo>
                  <a:pt x="314" y="0"/>
                </a:lnTo>
                <a:lnTo>
                  <a:pt x="308" y="3"/>
                </a:lnTo>
                <a:lnTo>
                  <a:pt x="303" y="6"/>
                </a:lnTo>
                <a:lnTo>
                  <a:pt x="303" y="6"/>
                </a:lnTo>
                <a:lnTo>
                  <a:pt x="295" y="18"/>
                </a:lnTo>
                <a:lnTo>
                  <a:pt x="280" y="42"/>
                </a:lnTo>
                <a:lnTo>
                  <a:pt x="266" y="66"/>
                </a:lnTo>
                <a:lnTo>
                  <a:pt x="257" y="83"/>
                </a:lnTo>
                <a:lnTo>
                  <a:pt x="257" y="83"/>
                </a:lnTo>
                <a:lnTo>
                  <a:pt x="246" y="108"/>
                </a:lnTo>
                <a:lnTo>
                  <a:pt x="234" y="134"/>
                </a:lnTo>
                <a:lnTo>
                  <a:pt x="234" y="134"/>
                </a:lnTo>
                <a:lnTo>
                  <a:pt x="228" y="143"/>
                </a:lnTo>
                <a:lnTo>
                  <a:pt x="222" y="150"/>
                </a:lnTo>
                <a:lnTo>
                  <a:pt x="216" y="157"/>
                </a:lnTo>
                <a:lnTo>
                  <a:pt x="216" y="157"/>
                </a:lnTo>
                <a:lnTo>
                  <a:pt x="210" y="155"/>
                </a:lnTo>
                <a:lnTo>
                  <a:pt x="204" y="155"/>
                </a:lnTo>
                <a:lnTo>
                  <a:pt x="198" y="155"/>
                </a:lnTo>
                <a:lnTo>
                  <a:pt x="198" y="155"/>
                </a:lnTo>
                <a:lnTo>
                  <a:pt x="191" y="157"/>
                </a:lnTo>
                <a:lnTo>
                  <a:pt x="184" y="161"/>
                </a:lnTo>
                <a:lnTo>
                  <a:pt x="180" y="165"/>
                </a:lnTo>
                <a:lnTo>
                  <a:pt x="177" y="168"/>
                </a:lnTo>
                <a:lnTo>
                  <a:pt x="177" y="169"/>
                </a:lnTo>
                <a:lnTo>
                  <a:pt x="177" y="169"/>
                </a:lnTo>
                <a:lnTo>
                  <a:pt x="178" y="170"/>
                </a:lnTo>
                <a:lnTo>
                  <a:pt x="180" y="171"/>
                </a:lnTo>
                <a:lnTo>
                  <a:pt x="183" y="172"/>
                </a:lnTo>
                <a:lnTo>
                  <a:pt x="189" y="172"/>
                </a:lnTo>
                <a:lnTo>
                  <a:pt x="189" y="172"/>
                </a:lnTo>
                <a:lnTo>
                  <a:pt x="188" y="176"/>
                </a:lnTo>
                <a:lnTo>
                  <a:pt x="188" y="176"/>
                </a:lnTo>
                <a:lnTo>
                  <a:pt x="180" y="178"/>
                </a:lnTo>
                <a:lnTo>
                  <a:pt x="180" y="178"/>
                </a:lnTo>
                <a:lnTo>
                  <a:pt x="174" y="181"/>
                </a:lnTo>
                <a:lnTo>
                  <a:pt x="171" y="182"/>
                </a:lnTo>
                <a:lnTo>
                  <a:pt x="171" y="182"/>
                </a:lnTo>
                <a:lnTo>
                  <a:pt x="169" y="185"/>
                </a:lnTo>
                <a:lnTo>
                  <a:pt x="167" y="193"/>
                </a:lnTo>
                <a:lnTo>
                  <a:pt x="165" y="201"/>
                </a:lnTo>
                <a:lnTo>
                  <a:pt x="165" y="201"/>
                </a:lnTo>
                <a:lnTo>
                  <a:pt x="150" y="196"/>
                </a:lnTo>
                <a:lnTo>
                  <a:pt x="136" y="193"/>
                </a:lnTo>
                <a:lnTo>
                  <a:pt x="121" y="190"/>
                </a:lnTo>
                <a:lnTo>
                  <a:pt x="121" y="190"/>
                </a:lnTo>
                <a:lnTo>
                  <a:pt x="114" y="190"/>
                </a:lnTo>
                <a:lnTo>
                  <a:pt x="106" y="191"/>
                </a:lnTo>
                <a:lnTo>
                  <a:pt x="97" y="194"/>
                </a:lnTo>
                <a:lnTo>
                  <a:pt x="89" y="197"/>
                </a:lnTo>
                <a:lnTo>
                  <a:pt x="85" y="200"/>
                </a:lnTo>
                <a:lnTo>
                  <a:pt x="85" y="200"/>
                </a:lnTo>
                <a:lnTo>
                  <a:pt x="81" y="204"/>
                </a:lnTo>
                <a:lnTo>
                  <a:pt x="79" y="207"/>
                </a:lnTo>
                <a:lnTo>
                  <a:pt x="79" y="207"/>
                </a:lnTo>
                <a:lnTo>
                  <a:pt x="57" y="243"/>
                </a:lnTo>
                <a:lnTo>
                  <a:pt x="57" y="243"/>
                </a:lnTo>
                <a:lnTo>
                  <a:pt x="37" y="248"/>
                </a:lnTo>
                <a:lnTo>
                  <a:pt x="23" y="251"/>
                </a:lnTo>
                <a:lnTo>
                  <a:pt x="19" y="254"/>
                </a:lnTo>
                <a:lnTo>
                  <a:pt x="18" y="255"/>
                </a:lnTo>
                <a:lnTo>
                  <a:pt x="18" y="256"/>
                </a:lnTo>
                <a:lnTo>
                  <a:pt x="18" y="256"/>
                </a:lnTo>
                <a:lnTo>
                  <a:pt x="22" y="261"/>
                </a:lnTo>
                <a:lnTo>
                  <a:pt x="26" y="264"/>
                </a:lnTo>
                <a:lnTo>
                  <a:pt x="39" y="269"/>
                </a:lnTo>
                <a:lnTo>
                  <a:pt x="39" y="269"/>
                </a:lnTo>
                <a:lnTo>
                  <a:pt x="46" y="272"/>
                </a:lnTo>
                <a:lnTo>
                  <a:pt x="57" y="273"/>
                </a:lnTo>
                <a:lnTo>
                  <a:pt x="69" y="274"/>
                </a:lnTo>
                <a:lnTo>
                  <a:pt x="69" y="274"/>
                </a:lnTo>
                <a:lnTo>
                  <a:pt x="70" y="281"/>
                </a:lnTo>
                <a:lnTo>
                  <a:pt x="70" y="287"/>
                </a:lnTo>
                <a:lnTo>
                  <a:pt x="70" y="292"/>
                </a:lnTo>
                <a:lnTo>
                  <a:pt x="70" y="292"/>
                </a:lnTo>
                <a:lnTo>
                  <a:pt x="68" y="295"/>
                </a:lnTo>
                <a:lnTo>
                  <a:pt x="64" y="299"/>
                </a:lnTo>
                <a:lnTo>
                  <a:pt x="60" y="302"/>
                </a:lnTo>
                <a:lnTo>
                  <a:pt x="60" y="305"/>
                </a:lnTo>
                <a:lnTo>
                  <a:pt x="60" y="305"/>
                </a:lnTo>
                <a:lnTo>
                  <a:pt x="64" y="308"/>
                </a:lnTo>
                <a:lnTo>
                  <a:pt x="68" y="310"/>
                </a:lnTo>
                <a:lnTo>
                  <a:pt x="71" y="314"/>
                </a:lnTo>
                <a:lnTo>
                  <a:pt x="71" y="314"/>
                </a:lnTo>
                <a:lnTo>
                  <a:pt x="71" y="319"/>
                </a:lnTo>
                <a:lnTo>
                  <a:pt x="72" y="323"/>
                </a:lnTo>
                <a:lnTo>
                  <a:pt x="72" y="323"/>
                </a:lnTo>
                <a:lnTo>
                  <a:pt x="77" y="326"/>
                </a:lnTo>
                <a:lnTo>
                  <a:pt x="81" y="328"/>
                </a:lnTo>
                <a:lnTo>
                  <a:pt x="81" y="328"/>
                </a:lnTo>
                <a:lnTo>
                  <a:pt x="79" y="329"/>
                </a:lnTo>
                <a:lnTo>
                  <a:pt x="79" y="332"/>
                </a:lnTo>
                <a:lnTo>
                  <a:pt x="79" y="332"/>
                </a:lnTo>
                <a:lnTo>
                  <a:pt x="77" y="332"/>
                </a:lnTo>
                <a:lnTo>
                  <a:pt x="76" y="333"/>
                </a:lnTo>
                <a:lnTo>
                  <a:pt x="76" y="334"/>
                </a:lnTo>
                <a:lnTo>
                  <a:pt x="76" y="334"/>
                </a:lnTo>
                <a:lnTo>
                  <a:pt x="77" y="336"/>
                </a:lnTo>
                <a:lnTo>
                  <a:pt x="79" y="339"/>
                </a:lnTo>
                <a:lnTo>
                  <a:pt x="81" y="342"/>
                </a:lnTo>
                <a:lnTo>
                  <a:pt x="81" y="342"/>
                </a:lnTo>
                <a:lnTo>
                  <a:pt x="81" y="346"/>
                </a:lnTo>
                <a:lnTo>
                  <a:pt x="79" y="348"/>
                </a:lnTo>
                <a:lnTo>
                  <a:pt x="81" y="351"/>
                </a:lnTo>
                <a:lnTo>
                  <a:pt x="81" y="351"/>
                </a:lnTo>
                <a:lnTo>
                  <a:pt x="86" y="354"/>
                </a:lnTo>
                <a:lnTo>
                  <a:pt x="90" y="355"/>
                </a:lnTo>
                <a:lnTo>
                  <a:pt x="90" y="355"/>
                </a:lnTo>
                <a:lnTo>
                  <a:pt x="75" y="356"/>
                </a:lnTo>
                <a:lnTo>
                  <a:pt x="64" y="359"/>
                </a:lnTo>
                <a:lnTo>
                  <a:pt x="59" y="360"/>
                </a:lnTo>
                <a:lnTo>
                  <a:pt x="56" y="361"/>
                </a:lnTo>
                <a:lnTo>
                  <a:pt x="56" y="361"/>
                </a:lnTo>
                <a:lnTo>
                  <a:pt x="53" y="363"/>
                </a:lnTo>
                <a:lnTo>
                  <a:pt x="51" y="368"/>
                </a:lnTo>
                <a:lnTo>
                  <a:pt x="46" y="376"/>
                </a:lnTo>
                <a:lnTo>
                  <a:pt x="42" y="388"/>
                </a:lnTo>
                <a:lnTo>
                  <a:pt x="42" y="388"/>
                </a:lnTo>
                <a:lnTo>
                  <a:pt x="38" y="392"/>
                </a:lnTo>
                <a:lnTo>
                  <a:pt x="36" y="395"/>
                </a:lnTo>
                <a:lnTo>
                  <a:pt x="33" y="401"/>
                </a:lnTo>
                <a:lnTo>
                  <a:pt x="33" y="401"/>
                </a:lnTo>
                <a:lnTo>
                  <a:pt x="31" y="408"/>
                </a:lnTo>
                <a:lnTo>
                  <a:pt x="29" y="417"/>
                </a:lnTo>
                <a:lnTo>
                  <a:pt x="29" y="421"/>
                </a:lnTo>
                <a:lnTo>
                  <a:pt x="29" y="425"/>
                </a:lnTo>
                <a:lnTo>
                  <a:pt x="31" y="428"/>
                </a:lnTo>
                <a:lnTo>
                  <a:pt x="35" y="432"/>
                </a:lnTo>
                <a:lnTo>
                  <a:pt x="35" y="432"/>
                </a:lnTo>
                <a:lnTo>
                  <a:pt x="44" y="437"/>
                </a:lnTo>
                <a:lnTo>
                  <a:pt x="55" y="441"/>
                </a:lnTo>
                <a:lnTo>
                  <a:pt x="66" y="445"/>
                </a:lnTo>
                <a:lnTo>
                  <a:pt x="66" y="445"/>
                </a:lnTo>
                <a:lnTo>
                  <a:pt x="70" y="451"/>
                </a:lnTo>
                <a:lnTo>
                  <a:pt x="76" y="461"/>
                </a:lnTo>
                <a:lnTo>
                  <a:pt x="76" y="461"/>
                </a:lnTo>
                <a:lnTo>
                  <a:pt x="81" y="481"/>
                </a:lnTo>
                <a:lnTo>
                  <a:pt x="85" y="494"/>
                </a:lnTo>
                <a:lnTo>
                  <a:pt x="89" y="505"/>
                </a:lnTo>
                <a:lnTo>
                  <a:pt x="89" y="505"/>
                </a:lnTo>
                <a:lnTo>
                  <a:pt x="96" y="519"/>
                </a:lnTo>
                <a:lnTo>
                  <a:pt x="98" y="527"/>
                </a:lnTo>
                <a:lnTo>
                  <a:pt x="102" y="540"/>
                </a:lnTo>
                <a:lnTo>
                  <a:pt x="102" y="540"/>
                </a:lnTo>
                <a:lnTo>
                  <a:pt x="108" y="585"/>
                </a:lnTo>
                <a:lnTo>
                  <a:pt x="110" y="606"/>
                </a:lnTo>
                <a:lnTo>
                  <a:pt x="112" y="618"/>
                </a:lnTo>
                <a:lnTo>
                  <a:pt x="112" y="618"/>
                </a:lnTo>
                <a:lnTo>
                  <a:pt x="117" y="630"/>
                </a:lnTo>
                <a:lnTo>
                  <a:pt x="121" y="636"/>
                </a:lnTo>
                <a:lnTo>
                  <a:pt x="125" y="663"/>
                </a:lnTo>
                <a:lnTo>
                  <a:pt x="125" y="663"/>
                </a:lnTo>
                <a:lnTo>
                  <a:pt x="124" y="663"/>
                </a:lnTo>
                <a:lnTo>
                  <a:pt x="122" y="664"/>
                </a:lnTo>
                <a:lnTo>
                  <a:pt x="119" y="668"/>
                </a:lnTo>
                <a:lnTo>
                  <a:pt x="118" y="675"/>
                </a:lnTo>
                <a:lnTo>
                  <a:pt x="118" y="675"/>
                </a:lnTo>
                <a:lnTo>
                  <a:pt x="118" y="692"/>
                </a:lnTo>
                <a:lnTo>
                  <a:pt x="118" y="704"/>
                </a:lnTo>
                <a:lnTo>
                  <a:pt x="118" y="704"/>
                </a:lnTo>
                <a:lnTo>
                  <a:pt x="115" y="728"/>
                </a:lnTo>
                <a:lnTo>
                  <a:pt x="115" y="728"/>
                </a:lnTo>
                <a:lnTo>
                  <a:pt x="101" y="775"/>
                </a:lnTo>
                <a:lnTo>
                  <a:pt x="89" y="812"/>
                </a:lnTo>
                <a:lnTo>
                  <a:pt x="81" y="837"/>
                </a:lnTo>
                <a:lnTo>
                  <a:pt x="81" y="837"/>
                </a:lnTo>
                <a:lnTo>
                  <a:pt x="73" y="857"/>
                </a:lnTo>
                <a:lnTo>
                  <a:pt x="68" y="883"/>
                </a:lnTo>
                <a:lnTo>
                  <a:pt x="58" y="927"/>
                </a:lnTo>
                <a:lnTo>
                  <a:pt x="58" y="927"/>
                </a:lnTo>
                <a:lnTo>
                  <a:pt x="56" y="947"/>
                </a:lnTo>
                <a:lnTo>
                  <a:pt x="52" y="973"/>
                </a:lnTo>
                <a:lnTo>
                  <a:pt x="49" y="1013"/>
                </a:lnTo>
                <a:lnTo>
                  <a:pt x="49" y="1013"/>
                </a:lnTo>
                <a:lnTo>
                  <a:pt x="50" y="1025"/>
                </a:lnTo>
                <a:lnTo>
                  <a:pt x="51" y="1027"/>
                </a:lnTo>
                <a:lnTo>
                  <a:pt x="53" y="1072"/>
                </a:lnTo>
                <a:lnTo>
                  <a:pt x="53" y="1072"/>
                </a:lnTo>
                <a:lnTo>
                  <a:pt x="50" y="1074"/>
                </a:lnTo>
                <a:lnTo>
                  <a:pt x="49" y="1078"/>
                </a:lnTo>
                <a:lnTo>
                  <a:pt x="47" y="1083"/>
                </a:lnTo>
                <a:lnTo>
                  <a:pt x="47" y="1083"/>
                </a:lnTo>
                <a:lnTo>
                  <a:pt x="50" y="1098"/>
                </a:lnTo>
                <a:lnTo>
                  <a:pt x="56" y="1124"/>
                </a:lnTo>
                <a:lnTo>
                  <a:pt x="62" y="1150"/>
                </a:lnTo>
                <a:lnTo>
                  <a:pt x="64" y="1164"/>
                </a:lnTo>
                <a:lnTo>
                  <a:pt x="64" y="1164"/>
                </a:lnTo>
                <a:lnTo>
                  <a:pt x="64" y="1171"/>
                </a:lnTo>
                <a:lnTo>
                  <a:pt x="65" y="1182"/>
                </a:lnTo>
                <a:lnTo>
                  <a:pt x="66" y="1191"/>
                </a:lnTo>
                <a:lnTo>
                  <a:pt x="68" y="1197"/>
                </a:lnTo>
                <a:lnTo>
                  <a:pt x="68" y="1197"/>
                </a:lnTo>
                <a:lnTo>
                  <a:pt x="70" y="1202"/>
                </a:lnTo>
                <a:lnTo>
                  <a:pt x="70" y="1205"/>
                </a:lnTo>
                <a:lnTo>
                  <a:pt x="70" y="1205"/>
                </a:lnTo>
                <a:lnTo>
                  <a:pt x="66" y="1209"/>
                </a:lnTo>
                <a:lnTo>
                  <a:pt x="60" y="1215"/>
                </a:lnTo>
                <a:lnTo>
                  <a:pt x="50" y="1223"/>
                </a:lnTo>
                <a:lnTo>
                  <a:pt x="50" y="1223"/>
                </a:lnTo>
                <a:lnTo>
                  <a:pt x="26" y="1239"/>
                </a:lnTo>
                <a:lnTo>
                  <a:pt x="26" y="1239"/>
                </a:lnTo>
                <a:lnTo>
                  <a:pt x="17" y="1248"/>
                </a:lnTo>
                <a:lnTo>
                  <a:pt x="12" y="1251"/>
                </a:lnTo>
                <a:lnTo>
                  <a:pt x="11" y="1255"/>
                </a:lnTo>
                <a:lnTo>
                  <a:pt x="11" y="1255"/>
                </a:lnTo>
                <a:lnTo>
                  <a:pt x="11" y="1257"/>
                </a:lnTo>
                <a:lnTo>
                  <a:pt x="11" y="1258"/>
                </a:lnTo>
                <a:lnTo>
                  <a:pt x="11" y="1258"/>
                </a:lnTo>
                <a:lnTo>
                  <a:pt x="5" y="1264"/>
                </a:lnTo>
                <a:lnTo>
                  <a:pt x="3" y="1269"/>
                </a:lnTo>
                <a:lnTo>
                  <a:pt x="0" y="1274"/>
                </a:lnTo>
                <a:lnTo>
                  <a:pt x="0" y="1274"/>
                </a:lnTo>
                <a:lnTo>
                  <a:pt x="0" y="1276"/>
                </a:lnTo>
                <a:lnTo>
                  <a:pt x="1" y="1277"/>
                </a:lnTo>
                <a:lnTo>
                  <a:pt x="4" y="1280"/>
                </a:lnTo>
                <a:lnTo>
                  <a:pt x="10" y="1283"/>
                </a:lnTo>
                <a:lnTo>
                  <a:pt x="10" y="1283"/>
                </a:lnTo>
                <a:lnTo>
                  <a:pt x="17" y="1283"/>
                </a:lnTo>
                <a:lnTo>
                  <a:pt x="27" y="1283"/>
                </a:lnTo>
                <a:lnTo>
                  <a:pt x="44" y="1282"/>
                </a:lnTo>
                <a:lnTo>
                  <a:pt x="86" y="1277"/>
                </a:lnTo>
                <a:lnTo>
                  <a:pt x="86" y="1277"/>
                </a:lnTo>
                <a:lnTo>
                  <a:pt x="89" y="1280"/>
                </a:lnTo>
                <a:lnTo>
                  <a:pt x="91" y="1281"/>
                </a:lnTo>
                <a:lnTo>
                  <a:pt x="93" y="1282"/>
                </a:lnTo>
                <a:lnTo>
                  <a:pt x="93" y="1282"/>
                </a:lnTo>
                <a:lnTo>
                  <a:pt x="97" y="1281"/>
                </a:lnTo>
                <a:lnTo>
                  <a:pt x="99" y="1278"/>
                </a:lnTo>
                <a:lnTo>
                  <a:pt x="101" y="1275"/>
                </a:lnTo>
                <a:lnTo>
                  <a:pt x="119" y="1274"/>
                </a:lnTo>
                <a:lnTo>
                  <a:pt x="119" y="1274"/>
                </a:lnTo>
                <a:lnTo>
                  <a:pt x="123" y="1275"/>
                </a:lnTo>
                <a:lnTo>
                  <a:pt x="123" y="1275"/>
                </a:lnTo>
                <a:lnTo>
                  <a:pt x="125" y="1276"/>
                </a:lnTo>
                <a:lnTo>
                  <a:pt x="128" y="1275"/>
                </a:lnTo>
                <a:lnTo>
                  <a:pt x="130" y="1273"/>
                </a:lnTo>
                <a:lnTo>
                  <a:pt x="130" y="1273"/>
                </a:lnTo>
                <a:lnTo>
                  <a:pt x="132" y="1269"/>
                </a:lnTo>
                <a:lnTo>
                  <a:pt x="135" y="1264"/>
                </a:lnTo>
                <a:lnTo>
                  <a:pt x="135" y="1264"/>
                </a:lnTo>
                <a:lnTo>
                  <a:pt x="138" y="1262"/>
                </a:lnTo>
                <a:lnTo>
                  <a:pt x="139" y="1258"/>
                </a:lnTo>
                <a:lnTo>
                  <a:pt x="139" y="1258"/>
                </a:lnTo>
                <a:lnTo>
                  <a:pt x="138" y="1252"/>
                </a:lnTo>
                <a:lnTo>
                  <a:pt x="137" y="1247"/>
                </a:lnTo>
                <a:lnTo>
                  <a:pt x="137" y="1247"/>
                </a:lnTo>
                <a:lnTo>
                  <a:pt x="135" y="1217"/>
                </a:lnTo>
                <a:lnTo>
                  <a:pt x="135" y="1217"/>
                </a:lnTo>
                <a:lnTo>
                  <a:pt x="135" y="1216"/>
                </a:lnTo>
                <a:lnTo>
                  <a:pt x="136" y="1214"/>
                </a:lnTo>
                <a:lnTo>
                  <a:pt x="136" y="1214"/>
                </a:lnTo>
                <a:lnTo>
                  <a:pt x="136" y="1181"/>
                </a:lnTo>
                <a:lnTo>
                  <a:pt x="136" y="1144"/>
                </a:lnTo>
                <a:lnTo>
                  <a:pt x="136" y="1144"/>
                </a:lnTo>
                <a:lnTo>
                  <a:pt x="136" y="1100"/>
                </a:lnTo>
                <a:lnTo>
                  <a:pt x="135" y="1073"/>
                </a:lnTo>
                <a:lnTo>
                  <a:pt x="135" y="1058"/>
                </a:lnTo>
                <a:lnTo>
                  <a:pt x="135" y="1058"/>
                </a:lnTo>
                <a:lnTo>
                  <a:pt x="132" y="1053"/>
                </a:lnTo>
                <a:lnTo>
                  <a:pt x="131" y="1053"/>
                </a:lnTo>
                <a:lnTo>
                  <a:pt x="130" y="1053"/>
                </a:lnTo>
                <a:lnTo>
                  <a:pt x="130" y="1053"/>
                </a:lnTo>
                <a:lnTo>
                  <a:pt x="129" y="1047"/>
                </a:lnTo>
                <a:lnTo>
                  <a:pt x="125" y="1036"/>
                </a:lnTo>
                <a:lnTo>
                  <a:pt x="121" y="1018"/>
                </a:lnTo>
                <a:lnTo>
                  <a:pt x="121" y="1018"/>
                </a:lnTo>
                <a:lnTo>
                  <a:pt x="129" y="990"/>
                </a:lnTo>
                <a:lnTo>
                  <a:pt x="135" y="968"/>
                </a:lnTo>
                <a:lnTo>
                  <a:pt x="138" y="960"/>
                </a:lnTo>
                <a:lnTo>
                  <a:pt x="139" y="957"/>
                </a:lnTo>
                <a:lnTo>
                  <a:pt x="139" y="957"/>
                </a:lnTo>
                <a:close/>
                <a:moveTo>
                  <a:pt x="215" y="222"/>
                </a:moveTo>
                <a:lnTo>
                  <a:pt x="215" y="222"/>
                </a:lnTo>
                <a:lnTo>
                  <a:pt x="234" y="246"/>
                </a:lnTo>
                <a:lnTo>
                  <a:pt x="234" y="246"/>
                </a:lnTo>
                <a:lnTo>
                  <a:pt x="242" y="254"/>
                </a:lnTo>
                <a:lnTo>
                  <a:pt x="253" y="263"/>
                </a:lnTo>
                <a:lnTo>
                  <a:pt x="253" y="263"/>
                </a:lnTo>
                <a:lnTo>
                  <a:pt x="255" y="266"/>
                </a:lnTo>
                <a:lnTo>
                  <a:pt x="256" y="266"/>
                </a:lnTo>
                <a:lnTo>
                  <a:pt x="257" y="266"/>
                </a:lnTo>
                <a:lnTo>
                  <a:pt x="257" y="267"/>
                </a:lnTo>
                <a:lnTo>
                  <a:pt x="257" y="267"/>
                </a:lnTo>
                <a:lnTo>
                  <a:pt x="283" y="297"/>
                </a:lnTo>
                <a:lnTo>
                  <a:pt x="283" y="297"/>
                </a:lnTo>
                <a:lnTo>
                  <a:pt x="294" y="313"/>
                </a:lnTo>
                <a:lnTo>
                  <a:pt x="300" y="320"/>
                </a:lnTo>
                <a:lnTo>
                  <a:pt x="300" y="320"/>
                </a:lnTo>
                <a:lnTo>
                  <a:pt x="268" y="322"/>
                </a:lnTo>
                <a:lnTo>
                  <a:pt x="268" y="322"/>
                </a:lnTo>
                <a:lnTo>
                  <a:pt x="263" y="322"/>
                </a:lnTo>
                <a:lnTo>
                  <a:pt x="260" y="325"/>
                </a:lnTo>
                <a:lnTo>
                  <a:pt x="253" y="327"/>
                </a:lnTo>
                <a:lnTo>
                  <a:pt x="243" y="328"/>
                </a:lnTo>
                <a:lnTo>
                  <a:pt x="243" y="328"/>
                </a:lnTo>
                <a:lnTo>
                  <a:pt x="233" y="329"/>
                </a:lnTo>
                <a:lnTo>
                  <a:pt x="224" y="329"/>
                </a:lnTo>
                <a:lnTo>
                  <a:pt x="217" y="329"/>
                </a:lnTo>
                <a:lnTo>
                  <a:pt x="211" y="328"/>
                </a:lnTo>
                <a:lnTo>
                  <a:pt x="211" y="328"/>
                </a:lnTo>
                <a:lnTo>
                  <a:pt x="201" y="326"/>
                </a:lnTo>
                <a:lnTo>
                  <a:pt x="195" y="326"/>
                </a:lnTo>
                <a:lnTo>
                  <a:pt x="183" y="309"/>
                </a:lnTo>
                <a:lnTo>
                  <a:pt x="194" y="305"/>
                </a:lnTo>
                <a:lnTo>
                  <a:pt x="194" y="305"/>
                </a:lnTo>
                <a:lnTo>
                  <a:pt x="197" y="294"/>
                </a:lnTo>
                <a:lnTo>
                  <a:pt x="200" y="283"/>
                </a:lnTo>
                <a:lnTo>
                  <a:pt x="201" y="273"/>
                </a:lnTo>
                <a:lnTo>
                  <a:pt x="201" y="273"/>
                </a:lnTo>
                <a:lnTo>
                  <a:pt x="201" y="261"/>
                </a:lnTo>
                <a:lnTo>
                  <a:pt x="200" y="250"/>
                </a:lnTo>
                <a:lnTo>
                  <a:pt x="198" y="240"/>
                </a:lnTo>
                <a:lnTo>
                  <a:pt x="198" y="240"/>
                </a:lnTo>
                <a:lnTo>
                  <a:pt x="202" y="237"/>
                </a:lnTo>
                <a:lnTo>
                  <a:pt x="208" y="231"/>
                </a:lnTo>
                <a:lnTo>
                  <a:pt x="208" y="231"/>
                </a:lnTo>
                <a:lnTo>
                  <a:pt x="214" y="226"/>
                </a:lnTo>
                <a:lnTo>
                  <a:pt x="215" y="222"/>
                </a:lnTo>
                <a:lnTo>
                  <a:pt x="215" y="2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pptx743_バッターのシルエット（１）</dc:title>
  <dc:subject>pptx743_バッターのシルエット（１）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2018-04-15T13:05:10Z</dcterms:modified>
  <cp:category/>
  <cp:version>1</cp:version>
</cp:coreProperties>
</file>